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1" r:id="rId3"/>
    <p:sldId id="263" r:id="rId4"/>
    <p:sldId id="266" r:id="rId5"/>
    <p:sldId id="272" r:id="rId6"/>
    <p:sldId id="265" r:id="rId7"/>
    <p:sldId id="267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88A0"/>
    <a:srgbClr val="FCF7F1"/>
    <a:srgbClr val="344529"/>
    <a:srgbClr val="2B3922"/>
    <a:srgbClr val="2E3722"/>
    <a:srgbClr val="B8D233"/>
    <a:srgbClr val="5CC6D6"/>
    <a:srgbClr val="F8D22F"/>
    <a:srgbClr val="F03F2B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A3EDB-6E16-49FD-BA39-6B85F8E702F1}" v="508" dt="2023-04-03T08:20:02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 autoAdjust="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soni Andrea Paolo" userId="412db0a8-443e-4f3d-b768-7022baef00cb" providerId="ADAL" clId="{BD5A3EDB-6E16-49FD-BA39-6B85F8E702F1}"/>
    <pc:docChg chg="undo custSel addSld delSld modSld sldOrd">
      <pc:chgData name="Gussoni Andrea Paolo" userId="412db0a8-443e-4f3d-b768-7022baef00cb" providerId="ADAL" clId="{BD5A3EDB-6E16-49FD-BA39-6B85F8E702F1}" dt="2023-04-03T08:20:02.531" v="2028"/>
      <pc:docMkLst>
        <pc:docMk/>
      </pc:docMkLst>
      <pc:sldChg chg="addSp delSp modSp mod modTransition modAnim">
        <pc:chgData name="Gussoni Andrea Paolo" userId="412db0a8-443e-4f3d-b768-7022baef00cb" providerId="ADAL" clId="{BD5A3EDB-6E16-49FD-BA39-6B85F8E702F1}" dt="2023-04-03T08:20:02.531" v="2028"/>
        <pc:sldMkLst>
          <pc:docMk/>
          <pc:sldMk cId="2584280759" sldId="257"/>
        </pc:sldMkLst>
        <pc:spChg chg="mod">
          <ac:chgData name="Gussoni Andrea Paolo" userId="412db0a8-443e-4f3d-b768-7022baef00cb" providerId="ADAL" clId="{BD5A3EDB-6E16-49FD-BA39-6B85F8E702F1}" dt="2023-03-29T07:48:24.483" v="1647" actId="20577"/>
          <ac:spMkLst>
            <pc:docMk/>
            <pc:sldMk cId="2584280759" sldId="257"/>
            <ac:spMk id="3" creationId="{C8722DDC-8EEE-4A06-8DFE-B44871EAA2CF}"/>
          </ac:spMkLst>
        </pc:spChg>
        <pc:picChg chg="add del mod">
          <ac:chgData name="Gussoni Andrea Paolo" userId="412db0a8-443e-4f3d-b768-7022baef00cb" providerId="ADAL" clId="{BD5A3EDB-6E16-49FD-BA39-6B85F8E702F1}" dt="2023-04-02T09:31:45.098" v="2015"/>
          <ac:picMkLst>
            <pc:docMk/>
            <pc:sldMk cId="2584280759" sldId="257"/>
            <ac:picMk id="6" creationId="{9C776BB1-C5B4-37A7-1C40-A8F855B957CB}"/>
          </ac:picMkLst>
        </pc:picChg>
        <pc:picChg chg="add del mod">
          <ac:chgData name="Gussoni Andrea Paolo" userId="412db0a8-443e-4f3d-b768-7022baef00cb" providerId="ADAL" clId="{BD5A3EDB-6E16-49FD-BA39-6B85F8E702F1}" dt="2023-04-01T09:00:33.226" v="1992"/>
          <ac:picMkLst>
            <pc:docMk/>
            <pc:sldMk cId="2584280759" sldId="257"/>
            <ac:picMk id="8" creationId="{EBBF44B8-A649-1A76-FE12-F245C69B15BB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2584280759" sldId="257"/>
            <ac:picMk id="11" creationId="{58C4D2F2-2068-F191-11EC-7A30A5C36ACF}"/>
          </ac:picMkLst>
        </pc:picChg>
        <pc:picChg chg="add del mod ord">
          <ac:chgData name="Gussoni Andrea Paolo" userId="412db0a8-443e-4f3d-b768-7022baef00cb" providerId="ADAL" clId="{BD5A3EDB-6E16-49FD-BA39-6B85F8E702F1}" dt="2023-04-01T09:01:29.358" v="1993"/>
          <ac:picMkLst>
            <pc:docMk/>
            <pc:sldMk cId="2584280759" sldId="257"/>
            <ac:picMk id="13" creationId="{B6516505-3640-48B0-20C4-21BD139842A5}"/>
          </ac:picMkLst>
        </pc:picChg>
        <pc:picChg chg="add del mod">
          <ac:chgData name="Gussoni Andrea Paolo" userId="412db0a8-443e-4f3d-b768-7022baef00cb" providerId="ADAL" clId="{BD5A3EDB-6E16-49FD-BA39-6B85F8E702F1}" dt="2023-04-02T09:54:45.215" v="2024"/>
          <ac:picMkLst>
            <pc:docMk/>
            <pc:sldMk cId="2584280759" sldId="257"/>
            <ac:picMk id="14" creationId="{0367C50A-30D4-4E4A-4BB0-2383CDEB2237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2584280759" sldId="257"/>
            <ac:picMk id="14" creationId="{3119CAD5-19E8-8D08-B8FF-91590F4A8CE6}"/>
          </ac:picMkLst>
        </pc:picChg>
        <pc:picChg chg="add del mod ord">
          <ac:chgData name="Gussoni Andrea Paolo" userId="412db0a8-443e-4f3d-b768-7022baef00cb" providerId="ADAL" clId="{BD5A3EDB-6E16-49FD-BA39-6B85F8E702F1}" dt="2023-04-02T10:08:27.398" v="2025"/>
          <ac:picMkLst>
            <pc:docMk/>
            <pc:sldMk cId="2584280759" sldId="257"/>
            <ac:picMk id="16" creationId="{3E616184-DBD3-9CD6-56EB-D901FA0E21E8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2584280759" sldId="257"/>
            <ac:picMk id="17" creationId="{A01B71FB-E24A-CB09-5FDD-44A2244A5F05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2584280759" sldId="257"/>
            <ac:picMk id="21" creationId="{321DA40A-ABCD-F3DA-63D9-C7873E1AF7D2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2584280759" sldId="257"/>
            <ac:picMk id="22" creationId="{79E6C72C-E3C7-C282-74A4-06291BAB765B}"/>
          </ac:picMkLst>
        </pc:picChg>
        <pc:inkChg chg="add del">
          <ac:chgData name="Gussoni Andrea Paolo" userId="412db0a8-443e-4f3d-b768-7022baef00cb" providerId="ADAL" clId="{BD5A3EDB-6E16-49FD-BA39-6B85F8E702F1}" dt="2023-04-01T09:41:23.174" v="2009" actId="478"/>
          <ac:inkMkLst>
            <pc:docMk/>
            <pc:sldMk cId="2584280759" sldId="257"/>
            <ac:inkMk id="17" creationId="{285AC63B-4B5B-8B59-67F1-019439047AE3}"/>
          </ac:inkMkLst>
        </pc:inkChg>
      </pc:sldChg>
      <pc:sldChg chg="addSp delSp modSp mod modTransition modAnim">
        <pc:chgData name="Gussoni Andrea Paolo" userId="412db0a8-443e-4f3d-b768-7022baef00cb" providerId="ADAL" clId="{BD5A3EDB-6E16-49FD-BA39-6B85F8E702F1}" dt="2023-04-03T08:20:02.531" v="2028"/>
        <pc:sldMkLst>
          <pc:docMk/>
          <pc:sldMk cId="183243182" sldId="261"/>
        </pc:sldMkLst>
        <pc:spChg chg="mod">
          <ac:chgData name="Gussoni Andrea Paolo" userId="412db0a8-443e-4f3d-b768-7022baef00cb" providerId="ADAL" clId="{BD5A3EDB-6E16-49FD-BA39-6B85F8E702F1}" dt="2023-03-27T13:29:57.896" v="127" actId="20577"/>
          <ac:spMkLst>
            <pc:docMk/>
            <pc:sldMk cId="183243182" sldId="261"/>
            <ac:spMk id="2" creationId="{7A4919D0-F177-4BBA-9A0B-DBA69E2ED764}"/>
          </ac:spMkLst>
        </pc:spChg>
        <pc:spChg chg="add mod ord">
          <ac:chgData name="Gussoni Andrea Paolo" userId="412db0a8-443e-4f3d-b768-7022baef00cb" providerId="ADAL" clId="{BD5A3EDB-6E16-49FD-BA39-6B85F8E702F1}" dt="2023-03-29T08:01:04.793" v="1822" actId="171"/>
          <ac:spMkLst>
            <pc:docMk/>
            <pc:sldMk cId="183243182" sldId="261"/>
            <ac:spMk id="6" creationId="{E167DE44-13C4-68D7-683E-D86DFFB16163}"/>
          </ac:spMkLst>
        </pc:spChg>
        <pc:graphicFrameChg chg="mod">
          <ac:chgData name="Gussoni Andrea Paolo" userId="412db0a8-443e-4f3d-b768-7022baef00cb" providerId="ADAL" clId="{BD5A3EDB-6E16-49FD-BA39-6B85F8E702F1}" dt="2023-03-29T07:58:37.603" v="1816" actId="207"/>
          <ac:graphicFrameMkLst>
            <pc:docMk/>
            <pc:sldMk cId="183243182" sldId="261"/>
            <ac:graphicFrameMk id="5" creationId="{91DB1382-7276-49FA-9632-38D558F457E3}"/>
          </ac:graphicFrameMkLst>
        </pc:graphicFrameChg>
        <pc:picChg chg="add mod ord">
          <ac:chgData name="Gussoni Andrea Paolo" userId="412db0a8-443e-4f3d-b768-7022baef00cb" providerId="ADAL" clId="{BD5A3EDB-6E16-49FD-BA39-6B85F8E702F1}" dt="2023-03-29T08:04:05.842" v="1825" actId="29295"/>
          <ac:picMkLst>
            <pc:docMk/>
            <pc:sldMk cId="183243182" sldId="261"/>
            <ac:picMk id="4" creationId="{198AA4E6-77FD-8E0D-D6A0-79298E928A0D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183243182" sldId="261"/>
            <ac:picMk id="9" creationId="{B687F2C0-0606-5EF2-67F1-AEF6C2482A3C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183243182" sldId="261"/>
            <ac:picMk id="12" creationId="{9350A434-4E17-9BCC-AE09-327C01A8FD17}"/>
          </ac:picMkLst>
        </pc:picChg>
        <pc:picChg chg="add del mod">
          <ac:chgData name="Gussoni Andrea Paolo" userId="412db0a8-443e-4f3d-b768-7022baef00cb" providerId="ADAL" clId="{BD5A3EDB-6E16-49FD-BA39-6B85F8E702F1}" dt="2023-04-02T09:54:45.215" v="2024"/>
          <ac:picMkLst>
            <pc:docMk/>
            <pc:sldMk cId="183243182" sldId="261"/>
            <ac:picMk id="15" creationId="{5F5EF545-E97C-F699-3646-87B38CEB9F6D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183243182" sldId="261"/>
            <ac:picMk id="16" creationId="{F18EDB98-74F4-F6EB-EA3B-906775CE1B40}"/>
          </ac:picMkLst>
        </pc:picChg>
        <pc:picChg chg="add del mod ord">
          <ac:chgData name="Gussoni Andrea Paolo" userId="412db0a8-443e-4f3d-b768-7022baef00cb" providerId="ADAL" clId="{BD5A3EDB-6E16-49FD-BA39-6B85F8E702F1}" dt="2023-04-02T10:08:27.398" v="2025"/>
          <ac:picMkLst>
            <pc:docMk/>
            <pc:sldMk cId="183243182" sldId="261"/>
            <ac:picMk id="18" creationId="{F9E51E6F-8485-BAE1-2930-D35579FC95FF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183243182" sldId="261"/>
            <ac:picMk id="19" creationId="{23EE095C-7B58-5E70-EB58-CADE400F9CCA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183243182" sldId="261"/>
            <ac:picMk id="22" creationId="{FBF3D240-F830-7133-B14E-FF21BC096D6C}"/>
          </ac:picMkLst>
        </pc:picChg>
      </pc:sldChg>
      <pc:sldChg chg="del">
        <pc:chgData name="Gussoni Andrea Paolo" userId="412db0a8-443e-4f3d-b768-7022baef00cb" providerId="ADAL" clId="{BD5A3EDB-6E16-49FD-BA39-6B85F8E702F1}" dt="2023-03-27T12:58:51.531" v="13" actId="2696"/>
        <pc:sldMkLst>
          <pc:docMk/>
          <pc:sldMk cId="581916124" sldId="262"/>
        </pc:sldMkLst>
      </pc:sldChg>
      <pc:sldChg chg="addSp delSp modSp mod ord modTransition modAnim">
        <pc:chgData name="Gussoni Andrea Paolo" userId="412db0a8-443e-4f3d-b768-7022baef00cb" providerId="ADAL" clId="{BD5A3EDB-6E16-49FD-BA39-6B85F8E702F1}" dt="2023-04-03T08:20:02.531" v="2028"/>
        <pc:sldMkLst>
          <pc:docMk/>
          <pc:sldMk cId="215144322" sldId="263"/>
        </pc:sldMkLst>
        <pc:spChg chg="mod">
          <ac:chgData name="Gussoni Andrea Paolo" userId="412db0a8-443e-4f3d-b768-7022baef00cb" providerId="ADAL" clId="{BD5A3EDB-6E16-49FD-BA39-6B85F8E702F1}" dt="2023-03-29T08:07:26.469" v="1844"/>
          <ac:spMkLst>
            <pc:docMk/>
            <pc:sldMk cId="215144322" sldId="263"/>
            <ac:spMk id="2" creationId="{871CE0BB-8347-B6E5-2957-72F3BF3854B2}"/>
          </ac:spMkLst>
        </pc:spChg>
        <pc:spChg chg="del">
          <ac:chgData name="Gussoni Andrea Paolo" userId="412db0a8-443e-4f3d-b768-7022baef00cb" providerId="ADAL" clId="{BD5A3EDB-6E16-49FD-BA39-6B85F8E702F1}" dt="2023-03-27T12:58:57.897" v="14" actId="478"/>
          <ac:spMkLst>
            <pc:docMk/>
            <pc:sldMk cId="215144322" sldId="263"/>
            <ac:spMk id="3" creationId="{4B51119B-0CBE-852E-A01C-9D9CCD6F72BF}"/>
          </ac:spMkLst>
        </pc:spChg>
        <pc:spChg chg="del">
          <ac:chgData name="Gussoni Andrea Paolo" userId="412db0a8-443e-4f3d-b768-7022baef00cb" providerId="ADAL" clId="{BD5A3EDB-6E16-49FD-BA39-6B85F8E702F1}" dt="2023-03-27T12:59:00.413" v="15" actId="478"/>
          <ac:spMkLst>
            <pc:docMk/>
            <pc:sldMk cId="215144322" sldId="263"/>
            <ac:spMk id="4" creationId="{01B1262D-D2B7-BC8D-050F-8C0DB61E7BB1}"/>
          </ac:spMkLst>
        </pc:spChg>
        <pc:spChg chg="add mod">
          <ac:chgData name="Gussoni Andrea Paolo" userId="412db0a8-443e-4f3d-b768-7022baef00cb" providerId="ADAL" clId="{BD5A3EDB-6E16-49FD-BA39-6B85F8E702F1}" dt="2023-03-27T15:29:11.292" v="527" actId="1076"/>
          <ac:spMkLst>
            <pc:docMk/>
            <pc:sldMk cId="215144322" sldId="263"/>
            <ac:spMk id="5" creationId="{EA7E405F-53F1-FDC0-14E2-3F01D2B674F2}"/>
          </ac:spMkLst>
        </pc:spChg>
        <pc:spChg chg="add del mod ord">
          <ac:chgData name="Gussoni Andrea Paolo" userId="412db0a8-443e-4f3d-b768-7022baef00cb" providerId="ADAL" clId="{BD5A3EDB-6E16-49FD-BA39-6B85F8E702F1}" dt="2023-03-29T08:07:09.719" v="1842" actId="478"/>
          <ac:spMkLst>
            <pc:docMk/>
            <pc:sldMk cId="215144322" sldId="263"/>
            <ac:spMk id="6" creationId="{E0BAC43A-AF4A-9F09-C4BB-E8BC38DFBBB0}"/>
          </ac:spMkLst>
        </pc:spChg>
        <pc:spChg chg="add del mod">
          <ac:chgData name="Gussoni Andrea Paolo" userId="412db0a8-443e-4f3d-b768-7022baef00cb" providerId="ADAL" clId="{BD5A3EDB-6E16-49FD-BA39-6B85F8E702F1}" dt="2023-03-29T08:07:26.469" v="1844"/>
          <ac:spMkLst>
            <pc:docMk/>
            <pc:sldMk cId="215144322" sldId="263"/>
            <ac:spMk id="7" creationId="{E40552CF-980E-56B8-70AC-C63A10FB589A}"/>
          </ac:spMkLst>
        </pc:spChg>
        <pc:spChg chg="add del mod">
          <ac:chgData name="Gussoni Andrea Paolo" userId="412db0a8-443e-4f3d-b768-7022baef00cb" providerId="ADAL" clId="{BD5A3EDB-6E16-49FD-BA39-6B85F8E702F1}" dt="2023-03-29T08:07:26.469" v="1844"/>
          <ac:spMkLst>
            <pc:docMk/>
            <pc:sldMk cId="215144322" sldId="263"/>
            <ac:spMk id="9" creationId="{2908ABD5-EA18-A795-4C27-1F9B7A183F39}"/>
          </ac:spMkLst>
        </pc:spChg>
        <pc:spChg chg="add del mod">
          <ac:chgData name="Gussoni Andrea Paolo" userId="412db0a8-443e-4f3d-b768-7022baef00cb" providerId="ADAL" clId="{BD5A3EDB-6E16-49FD-BA39-6B85F8E702F1}" dt="2023-03-29T08:07:26.469" v="1844"/>
          <ac:spMkLst>
            <pc:docMk/>
            <pc:sldMk cId="215144322" sldId="263"/>
            <ac:spMk id="10" creationId="{08ABB18D-8B4B-17EC-1661-D1B43429C5EF}"/>
          </ac:spMkLst>
        </pc:spChg>
        <pc:graphicFrameChg chg="add del mod modGraphic">
          <ac:chgData name="Gussoni Andrea Paolo" userId="412db0a8-443e-4f3d-b768-7022baef00cb" providerId="ADAL" clId="{BD5A3EDB-6E16-49FD-BA39-6B85F8E702F1}" dt="2023-03-27T15:31:42.488" v="541" actId="478"/>
          <ac:graphicFrameMkLst>
            <pc:docMk/>
            <pc:sldMk cId="215144322" sldId="263"/>
            <ac:graphicFrameMk id="7" creationId="{4DC3616F-B005-8C4D-09AC-6503A40165E2}"/>
          </ac:graphicFrameMkLst>
        </pc:graphicFrameChg>
        <pc:graphicFrameChg chg="add mod modGraphic">
          <ac:chgData name="Gussoni Andrea Paolo" userId="412db0a8-443e-4f3d-b768-7022baef00cb" providerId="ADAL" clId="{BD5A3EDB-6E16-49FD-BA39-6B85F8E702F1}" dt="2023-03-27T15:45:18.511" v="684" actId="207"/>
          <ac:graphicFrameMkLst>
            <pc:docMk/>
            <pc:sldMk cId="215144322" sldId="263"/>
            <ac:graphicFrameMk id="8" creationId="{0A530889-D5BB-A754-D0E3-F1A3B737C8FA}"/>
          </ac:graphicFrameMkLst>
        </pc:graphicFrameChg>
        <pc:picChg chg="add del mod ord">
          <ac:chgData name="Gussoni Andrea Paolo" userId="412db0a8-443e-4f3d-b768-7022baef00cb" providerId="ADAL" clId="{BD5A3EDB-6E16-49FD-BA39-6B85F8E702F1}" dt="2023-03-29T08:07:09.719" v="1842" actId="478"/>
          <ac:picMkLst>
            <pc:docMk/>
            <pc:sldMk cId="215144322" sldId="263"/>
            <ac:picMk id="4" creationId="{963E00C7-D0B0-D5EA-419C-50A067AB4379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215144322" sldId="263"/>
            <ac:picMk id="6" creationId="{86DAE75E-A8C2-132A-4A23-9CF9889AC88B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215144322" sldId="263"/>
            <ac:picMk id="7" creationId="{9493AAF0-8299-1377-8E3F-AC2A429C950B}"/>
          </ac:picMkLst>
        </pc:picChg>
        <pc:picChg chg="add del mod">
          <ac:chgData name="Gussoni Andrea Paolo" userId="412db0a8-443e-4f3d-b768-7022baef00cb" providerId="ADAL" clId="{BD5A3EDB-6E16-49FD-BA39-6B85F8E702F1}" dt="2023-04-02T09:54:45.215" v="2024"/>
          <ac:picMkLst>
            <pc:docMk/>
            <pc:sldMk cId="215144322" sldId="263"/>
            <ac:picMk id="10" creationId="{D168E5A9-D7E8-3B59-7E26-74F8A4856B71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215144322" sldId="263"/>
            <ac:picMk id="12" creationId="{2EF6BD53-7E20-7325-58B2-6161221A443D}"/>
          </ac:picMkLst>
        </pc:picChg>
        <pc:picChg chg="add del mod ord">
          <ac:chgData name="Gussoni Andrea Paolo" userId="412db0a8-443e-4f3d-b768-7022baef00cb" providerId="ADAL" clId="{BD5A3EDB-6E16-49FD-BA39-6B85F8E702F1}" dt="2023-04-02T10:08:27.398" v="2025"/>
          <ac:picMkLst>
            <pc:docMk/>
            <pc:sldMk cId="215144322" sldId="263"/>
            <ac:picMk id="14" creationId="{53BBB3A8-301A-F90F-9EB5-6D123FB2AED8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215144322" sldId="263"/>
            <ac:picMk id="15" creationId="{E770CB04-8AA0-75FD-D33F-4B03DB3E7152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215144322" sldId="263"/>
            <ac:picMk id="17" creationId="{FE2D88F1-36C5-582A-A159-86AD165424B4}"/>
          </ac:picMkLst>
        </pc:picChg>
      </pc:sldChg>
      <pc:sldChg chg="addSp delSp modSp new del mod modTransition setBg modClrScheme chgLayout">
        <pc:chgData name="Gussoni Andrea Paolo" userId="412db0a8-443e-4f3d-b768-7022baef00cb" providerId="ADAL" clId="{BD5A3EDB-6E16-49FD-BA39-6B85F8E702F1}" dt="2023-03-27T15:26:16.172" v="526" actId="2696"/>
        <pc:sldMkLst>
          <pc:docMk/>
          <pc:sldMk cId="1942705365" sldId="264"/>
        </pc:sldMkLst>
        <pc:spChg chg="del mod">
          <ac:chgData name="Gussoni Andrea Paolo" userId="412db0a8-443e-4f3d-b768-7022baef00cb" providerId="ADAL" clId="{BD5A3EDB-6E16-49FD-BA39-6B85F8E702F1}" dt="2023-03-27T13:32:31.215" v="301" actId="478"/>
          <ac:spMkLst>
            <pc:docMk/>
            <pc:sldMk cId="1942705365" sldId="264"/>
            <ac:spMk id="2" creationId="{360ACFAC-006F-DC7B-10DB-A72A36B20848}"/>
          </ac:spMkLst>
        </pc:spChg>
        <pc:spChg chg="add mod">
          <ac:chgData name="Gussoni Andrea Paolo" userId="412db0a8-443e-4f3d-b768-7022baef00cb" providerId="ADAL" clId="{BD5A3EDB-6E16-49FD-BA39-6B85F8E702F1}" dt="2023-03-27T13:38:49.427" v="318" actId="20577"/>
          <ac:spMkLst>
            <pc:docMk/>
            <pc:sldMk cId="1942705365" sldId="264"/>
            <ac:spMk id="3" creationId="{152C2704-E47B-3964-05F8-13C0033AE446}"/>
          </ac:spMkLst>
        </pc:spChg>
        <pc:spChg chg="add del mod">
          <ac:chgData name="Gussoni Andrea Paolo" userId="412db0a8-443e-4f3d-b768-7022baef00cb" providerId="ADAL" clId="{BD5A3EDB-6E16-49FD-BA39-6B85F8E702F1}" dt="2023-03-27T13:40:00.157" v="365"/>
          <ac:spMkLst>
            <pc:docMk/>
            <pc:sldMk cId="1942705365" sldId="264"/>
            <ac:spMk id="4" creationId="{7C54EC42-7035-AD53-3763-DE1744CC0E51}"/>
          </ac:spMkLst>
        </pc:spChg>
        <pc:spChg chg="add mod">
          <ac:chgData name="Gussoni Andrea Paolo" userId="412db0a8-443e-4f3d-b768-7022baef00cb" providerId="ADAL" clId="{BD5A3EDB-6E16-49FD-BA39-6B85F8E702F1}" dt="2023-03-27T13:44:36.599" v="496" actId="688"/>
          <ac:spMkLst>
            <pc:docMk/>
            <pc:sldMk cId="1942705365" sldId="264"/>
            <ac:spMk id="5" creationId="{2A4CD0D4-02D1-6DBF-2145-5891BF0F38C1}"/>
          </ac:spMkLst>
        </pc:spChg>
        <pc:spChg chg="add mod">
          <ac:chgData name="Gussoni Andrea Paolo" userId="412db0a8-443e-4f3d-b768-7022baef00cb" providerId="ADAL" clId="{BD5A3EDB-6E16-49FD-BA39-6B85F8E702F1}" dt="2023-03-27T13:44:32.382" v="495" actId="688"/>
          <ac:spMkLst>
            <pc:docMk/>
            <pc:sldMk cId="1942705365" sldId="264"/>
            <ac:spMk id="6" creationId="{B9435348-5E15-72C1-6030-E3FA6D26756F}"/>
          </ac:spMkLst>
        </pc:spChg>
        <pc:spChg chg="add mod">
          <ac:chgData name="Gussoni Andrea Paolo" userId="412db0a8-443e-4f3d-b768-7022baef00cb" providerId="ADAL" clId="{BD5A3EDB-6E16-49FD-BA39-6B85F8E702F1}" dt="2023-03-27T13:44:25.924" v="494" actId="688"/>
          <ac:spMkLst>
            <pc:docMk/>
            <pc:sldMk cId="1942705365" sldId="264"/>
            <ac:spMk id="7" creationId="{F68762EA-6782-2CFF-0876-D9ADC58558E8}"/>
          </ac:spMkLst>
        </pc:spChg>
      </pc:sldChg>
      <pc:sldChg chg="modSp del mod modTransition">
        <pc:chgData name="Gussoni Andrea Paolo" userId="412db0a8-443e-4f3d-b768-7022baef00cb" providerId="ADAL" clId="{BD5A3EDB-6E16-49FD-BA39-6B85F8E702F1}" dt="2023-03-27T12:58:37.814" v="12" actId="2696"/>
        <pc:sldMkLst>
          <pc:docMk/>
          <pc:sldMk cId="2650753425" sldId="264"/>
        </pc:sldMkLst>
        <pc:spChg chg="mod">
          <ac:chgData name="Gussoni Andrea Paolo" userId="412db0a8-443e-4f3d-b768-7022baef00cb" providerId="ADAL" clId="{BD5A3EDB-6E16-49FD-BA39-6B85F8E702F1}" dt="2023-03-27T12:49:52.138" v="0" actId="1076"/>
          <ac:spMkLst>
            <pc:docMk/>
            <pc:sldMk cId="2650753425" sldId="264"/>
            <ac:spMk id="11" creationId="{5F2F0407-5DE6-D52C-F123-60769ED78AE8}"/>
          </ac:spMkLst>
        </pc:spChg>
        <pc:spChg chg="mod">
          <ac:chgData name="Gussoni Andrea Paolo" userId="412db0a8-443e-4f3d-b768-7022baef00cb" providerId="ADAL" clId="{BD5A3EDB-6E16-49FD-BA39-6B85F8E702F1}" dt="2023-03-27T12:50:17.235" v="1" actId="1076"/>
          <ac:spMkLst>
            <pc:docMk/>
            <pc:sldMk cId="2650753425" sldId="264"/>
            <ac:spMk id="12" creationId="{928E84B5-5EEA-E47C-ED03-59D3127F6F0F}"/>
          </ac:spMkLst>
        </pc:spChg>
        <pc:spChg chg="mod">
          <ac:chgData name="Gussoni Andrea Paolo" userId="412db0a8-443e-4f3d-b768-7022baef00cb" providerId="ADAL" clId="{BD5A3EDB-6E16-49FD-BA39-6B85F8E702F1}" dt="2023-03-27T12:51:23.289" v="2" actId="1076"/>
          <ac:spMkLst>
            <pc:docMk/>
            <pc:sldMk cId="2650753425" sldId="264"/>
            <ac:spMk id="13" creationId="{F1B3BBAF-A4E5-9EB6-6AA6-CE2780B73B40}"/>
          </ac:spMkLst>
        </pc:spChg>
      </pc:sldChg>
      <pc:sldChg chg="addSp delSp modSp add mod modTransition modClrScheme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970527517" sldId="265"/>
        </pc:sldMkLst>
        <pc:spChg chg="add mod">
          <ac:chgData name="Gussoni Andrea Paolo" userId="412db0a8-443e-4f3d-b768-7022baef00cb" providerId="ADAL" clId="{BD5A3EDB-6E16-49FD-BA39-6B85F8E702F1}" dt="2023-03-27T15:41:44.271" v="656" actId="122"/>
          <ac:spMkLst>
            <pc:docMk/>
            <pc:sldMk cId="970527517" sldId="265"/>
            <ac:spMk id="2" creationId="{1372B776-1824-C5F3-D320-31E59E914322}"/>
          </ac:spMkLst>
        </pc:spChg>
        <pc:spChg chg="add mod">
          <ac:chgData name="Gussoni Andrea Paolo" userId="412db0a8-443e-4f3d-b768-7022baef00cb" providerId="ADAL" clId="{BD5A3EDB-6E16-49FD-BA39-6B85F8E702F1}" dt="2023-03-27T16:00:33.348" v="821" actId="1076"/>
          <ac:spMkLst>
            <pc:docMk/>
            <pc:sldMk cId="970527517" sldId="265"/>
            <ac:spMk id="5" creationId="{DF9A48BF-1925-CFD5-5297-231719BD64D5}"/>
          </ac:spMkLst>
        </pc:spChg>
        <pc:spChg chg="add del mod">
          <ac:chgData name="Gussoni Andrea Paolo" userId="412db0a8-443e-4f3d-b768-7022baef00cb" providerId="ADAL" clId="{BD5A3EDB-6E16-49FD-BA39-6B85F8E702F1}" dt="2023-03-27T15:44:18.089" v="670" actId="478"/>
          <ac:spMkLst>
            <pc:docMk/>
            <pc:sldMk cId="970527517" sldId="265"/>
            <ac:spMk id="6" creationId="{275CBC56-B70D-E5D9-14B6-428CC661C030}"/>
          </ac:spMkLst>
        </pc:spChg>
        <pc:spChg chg="add mod">
          <ac:chgData name="Gussoni Andrea Paolo" userId="412db0a8-443e-4f3d-b768-7022baef00cb" providerId="ADAL" clId="{BD5A3EDB-6E16-49FD-BA39-6B85F8E702F1}" dt="2023-03-28T12:31:59.318" v="843" actId="5793"/>
          <ac:spMkLst>
            <pc:docMk/>
            <pc:sldMk cId="970527517" sldId="265"/>
            <ac:spMk id="7" creationId="{4DC0B584-667D-D2B2-B210-167E8A509E18}"/>
          </ac:spMkLst>
        </pc:spChg>
        <pc:spChg chg="add mod">
          <ac:chgData name="Gussoni Andrea Paolo" userId="412db0a8-443e-4f3d-b768-7022baef00cb" providerId="ADAL" clId="{BD5A3EDB-6E16-49FD-BA39-6B85F8E702F1}" dt="2023-03-27T16:00:20.933" v="820" actId="1076"/>
          <ac:spMkLst>
            <pc:docMk/>
            <pc:sldMk cId="970527517" sldId="265"/>
            <ac:spMk id="9" creationId="{C5F53322-959C-A2E4-2B02-C70E7BE784EC}"/>
          </ac:spMkLst>
        </pc:spChg>
        <pc:spChg chg="add mod">
          <ac:chgData name="Gussoni Andrea Paolo" userId="412db0a8-443e-4f3d-b768-7022baef00cb" providerId="ADAL" clId="{BD5A3EDB-6E16-49FD-BA39-6B85F8E702F1}" dt="2023-03-27T16:00:03.912" v="819" actId="1076"/>
          <ac:spMkLst>
            <pc:docMk/>
            <pc:sldMk cId="970527517" sldId="265"/>
            <ac:spMk id="10" creationId="{D53E2F56-FD92-C6EB-E80E-CC45DB0388E5}"/>
          </ac:spMkLst>
        </pc:sp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970527517" sldId="265"/>
            <ac:picMk id="4" creationId="{0618FC5E-C6AA-13E4-9FFB-820C9BDC53D4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970527517" sldId="265"/>
            <ac:picMk id="4" creationId="{0B50D21D-4B5F-A5AF-FB4E-A264E368E092}"/>
          </ac:picMkLst>
        </pc:picChg>
        <pc:picChg chg="add del mod">
          <ac:chgData name="Gussoni Andrea Paolo" userId="412db0a8-443e-4f3d-b768-7022baef00cb" providerId="ADAL" clId="{BD5A3EDB-6E16-49FD-BA39-6B85F8E702F1}" dt="2023-03-27T15:42:57.461" v="664" actId="478"/>
          <ac:picMkLst>
            <pc:docMk/>
            <pc:sldMk cId="970527517" sldId="265"/>
            <ac:picMk id="4" creationId="{4F88B604-BB66-55A0-4C5A-4D6A8C0E83E8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970527517" sldId="265"/>
            <ac:picMk id="8" creationId="{36EBB096-4D5E-95DB-2AB6-F48C7AC413BD}"/>
          </ac:picMkLst>
        </pc:picChg>
        <pc:picChg chg="add del">
          <ac:chgData name="Gussoni Andrea Paolo" userId="412db0a8-443e-4f3d-b768-7022baef00cb" providerId="ADAL" clId="{BD5A3EDB-6E16-49FD-BA39-6B85F8E702F1}" dt="2023-03-27T15:44:29.680" v="674" actId="478"/>
          <ac:picMkLst>
            <pc:docMk/>
            <pc:sldMk cId="970527517" sldId="265"/>
            <ac:picMk id="8" creationId="{77C2ADF4-C622-FB39-7025-337FCAC4718E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970527517" sldId="265"/>
            <ac:picMk id="11" creationId="{E2428BEA-777B-BAAB-A084-D5BD261FFC45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970527517" sldId="265"/>
            <ac:picMk id="15" creationId="{773B5C4B-ADEE-7D42-25A0-9B8CBE2562CE}"/>
          </ac:picMkLst>
        </pc:picChg>
        <pc:cxnChg chg="add mod">
          <ac:chgData name="Gussoni Andrea Paolo" userId="412db0a8-443e-4f3d-b768-7022baef00cb" providerId="ADAL" clId="{BD5A3EDB-6E16-49FD-BA39-6B85F8E702F1}" dt="2023-03-27T16:00:54.403" v="823" actId="208"/>
          <ac:cxnSpMkLst>
            <pc:docMk/>
            <pc:sldMk cId="970527517" sldId="265"/>
            <ac:cxnSpMk id="12" creationId="{38CDF70C-0811-E261-A9D7-05496075275C}"/>
          </ac:cxnSpMkLst>
        </pc:cxnChg>
        <pc:cxnChg chg="add mod">
          <ac:chgData name="Gussoni Andrea Paolo" userId="412db0a8-443e-4f3d-b768-7022baef00cb" providerId="ADAL" clId="{BD5A3EDB-6E16-49FD-BA39-6B85F8E702F1}" dt="2023-03-27T16:01:15.409" v="825" actId="208"/>
          <ac:cxnSpMkLst>
            <pc:docMk/>
            <pc:sldMk cId="970527517" sldId="265"/>
            <ac:cxnSpMk id="14" creationId="{06A37FBF-0678-FA4C-409B-A7307DB0C54A}"/>
          </ac:cxnSpMkLst>
        </pc:cxnChg>
        <pc:cxnChg chg="add mod">
          <ac:chgData name="Gussoni Andrea Paolo" userId="412db0a8-443e-4f3d-b768-7022baef00cb" providerId="ADAL" clId="{BD5A3EDB-6E16-49FD-BA39-6B85F8E702F1}" dt="2023-03-27T16:01:31.913" v="827" actId="208"/>
          <ac:cxnSpMkLst>
            <pc:docMk/>
            <pc:sldMk cId="970527517" sldId="265"/>
            <ac:cxnSpMk id="16" creationId="{7886A9FB-9D10-29E1-419C-7DE57480B141}"/>
          </ac:cxnSpMkLst>
        </pc:cxnChg>
        <pc:cxnChg chg="add mod">
          <ac:chgData name="Gussoni Andrea Paolo" userId="412db0a8-443e-4f3d-b768-7022baef00cb" providerId="ADAL" clId="{BD5A3EDB-6E16-49FD-BA39-6B85F8E702F1}" dt="2023-03-27T16:01:59.421" v="829" actId="208"/>
          <ac:cxnSpMkLst>
            <pc:docMk/>
            <pc:sldMk cId="970527517" sldId="265"/>
            <ac:cxnSpMk id="18" creationId="{11E1EBCC-7A8C-2103-5675-8F8EAB484C05}"/>
          </ac:cxnSpMkLst>
        </pc:cxnChg>
      </pc:sldChg>
      <pc:sldChg chg="addSp delSp modSp add mod modTransition modAnim">
        <pc:chgData name="Gussoni Andrea Paolo" userId="412db0a8-443e-4f3d-b768-7022baef00cb" providerId="ADAL" clId="{BD5A3EDB-6E16-49FD-BA39-6B85F8E702F1}" dt="2023-04-03T08:20:02.531" v="2028"/>
        <pc:sldMkLst>
          <pc:docMk/>
          <pc:sldMk cId="386907663" sldId="266"/>
        </pc:sldMkLst>
        <pc:spChg chg="mod">
          <ac:chgData name="Gussoni Andrea Paolo" userId="412db0a8-443e-4f3d-b768-7022baef00cb" providerId="ADAL" clId="{BD5A3EDB-6E16-49FD-BA39-6B85F8E702F1}" dt="2023-03-27T15:56:36.888" v="755" actId="1076"/>
          <ac:spMkLst>
            <pc:docMk/>
            <pc:sldMk cId="386907663" sldId="266"/>
            <ac:spMk id="5" creationId="{2A4CD0D4-02D1-6DBF-2145-5891BF0F38C1}"/>
          </ac:spMkLst>
        </pc:spChg>
        <pc:spChg chg="mod">
          <ac:chgData name="Gussoni Andrea Paolo" userId="412db0a8-443e-4f3d-b768-7022baef00cb" providerId="ADAL" clId="{BD5A3EDB-6E16-49FD-BA39-6B85F8E702F1}" dt="2023-03-27T15:56:40.792" v="756" actId="1076"/>
          <ac:spMkLst>
            <pc:docMk/>
            <pc:sldMk cId="386907663" sldId="266"/>
            <ac:spMk id="6" creationId="{B9435348-5E15-72C1-6030-E3FA6D26756F}"/>
          </ac:spMkLst>
        </pc:spChg>
        <pc:spChg chg="del mod">
          <ac:chgData name="Gussoni Andrea Paolo" userId="412db0a8-443e-4f3d-b768-7022baef00cb" providerId="ADAL" clId="{BD5A3EDB-6E16-49FD-BA39-6B85F8E702F1}" dt="2023-03-27T15:55:18.773" v="742" actId="478"/>
          <ac:spMkLst>
            <pc:docMk/>
            <pc:sldMk cId="386907663" sldId="266"/>
            <ac:spMk id="7" creationId="{F68762EA-6782-2CFF-0876-D9ADC58558E8}"/>
          </ac:spMkLst>
        </pc:spChg>
        <pc:spChg chg="add mod">
          <ac:chgData name="Gussoni Andrea Paolo" userId="412db0a8-443e-4f3d-b768-7022baef00cb" providerId="ADAL" clId="{BD5A3EDB-6E16-49FD-BA39-6B85F8E702F1}" dt="2023-03-27T15:56:45.258" v="758" actId="1076"/>
          <ac:spMkLst>
            <pc:docMk/>
            <pc:sldMk cId="386907663" sldId="266"/>
            <ac:spMk id="8" creationId="{75FF9FCA-212C-A2A7-E13D-7A92201566E6}"/>
          </ac:spMkLst>
        </pc:sp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386907663" sldId="266"/>
            <ac:picMk id="7" creationId="{B71D6684-450E-AC6C-21EC-8F46D52A67E7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386907663" sldId="266"/>
            <ac:picMk id="7" creationId="{DC8ECCF8-D999-EE95-4DF0-83432283EFEA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386907663" sldId="266"/>
            <ac:picMk id="11" creationId="{E6F183F6-9A5F-A64A-D183-E4C2120B0115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386907663" sldId="266"/>
            <ac:picMk id="12" creationId="{9F9DD604-D8E9-F0D6-77CE-05ACA7F49A91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386907663" sldId="266"/>
            <ac:picMk id="14" creationId="{A94110BA-AD04-7C26-DCA8-D53C2269FA88}"/>
          </ac:picMkLst>
        </pc:picChg>
        <pc:cxnChg chg="add del">
          <ac:chgData name="Gussoni Andrea Paolo" userId="412db0a8-443e-4f3d-b768-7022baef00cb" providerId="ADAL" clId="{BD5A3EDB-6E16-49FD-BA39-6B85F8E702F1}" dt="2023-03-27T15:36:32.435" v="614" actId="478"/>
          <ac:cxnSpMkLst>
            <pc:docMk/>
            <pc:sldMk cId="386907663" sldId="266"/>
            <ac:cxnSpMk id="4" creationId="{8FFFFD63-57AA-FC20-A5BA-B76CF5C44EAC}"/>
          </ac:cxnSpMkLst>
        </pc:cxnChg>
        <pc:cxnChg chg="add mod">
          <ac:chgData name="Gussoni Andrea Paolo" userId="412db0a8-443e-4f3d-b768-7022baef00cb" providerId="ADAL" clId="{BD5A3EDB-6E16-49FD-BA39-6B85F8E702F1}" dt="2023-03-27T15:56:45.258" v="758" actId="1076"/>
          <ac:cxnSpMkLst>
            <pc:docMk/>
            <pc:sldMk cId="386907663" sldId="266"/>
            <ac:cxnSpMk id="10" creationId="{DD920008-BB7C-8758-4426-F134C17829FA}"/>
          </ac:cxnSpMkLst>
        </pc:cxnChg>
        <pc:cxnChg chg="add del mod">
          <ac:chgData name="Gussoni Andrea Paolo" userId="412db0a8-443e-4f3d-b768-7022baef00cb" providerId="ADAL" clId="{BD5A3EDB-6E16-49FD-BA39-6B85F8E702F1}" dt="2023-03-27T15:38:14.532" v="634" actId="478"/>
          <ac:cxnSpMkLst>
            <pc:docMk/>
            <pc:sldMk cId="386907663" sldId="266"/>
            <ac:cxnSpMk id="12" creationId="{3C859E0E-C3E0-700E-25A0-6A104EC6F764}"/>
          </ac:cxnSpMkLst>
        </pc:cxnChg>
        <pc:cxnChg chg="add del mod">
          <ac:chgData name="Gussoni Andrea Paolo" userId="412db0a8-443e-4f3d-b768-7022baef00cb" providerId="ADAL" clId="{BD5A3EDB-6E16-49FD-BA39-6B85F8E702F1}" dt="2023-03-27T15:55:34.468" v="746" actId="478"/>
          <ac:cxnSpMkLst>
            <pc:docMk/>
            <pc:sldMk cId="386907663" sldId="266"/>
            <ac:cxnSpMk id="18" creationId="{0F8EB9FC-2DEF-47D6-731A-C1FFFFD3E9C8}"/>
          </ac:cxnSpMkLst>
        </pc:cxnChg>
        <pc:cxnChg chg="add del mod">
          <ac:chgData name="Gussoni Andrea Paolo" userId="412db0a8-443e-4f3d-b768-7022baef00cb" providerId="ADAL" clId="{BD5A3EDB-6E16-49FD-BA39-6B85F8E702F1}" dt="2023-03-27T15:55:21.622" v="743" actId="478"/>
          <ac:cxnSpMkLst>
            <pc:docMk/>
            <pc:sldMk cId="386907663" sldId="266"/>
            <ac:cxnSpMk id="20" creationId="{EF4D5877-DF76-491C-E280-52A70CA5D466}"/>
          </ac:cxnSpMkLst>
        </pc:cxnChg>
        <pc:cxnChg chg="add mod">
          <ac:chgData name="Gussoni Andrea Paolo" userId="412db0a8-443e-4f3d-b768-7022baef00cb" providerId="ADAL" clId="{BD5A3EDB-6E16-49FD-BA39-6B85F8E702F1}" dt="2023-03-27T15:56:45.258" v="758" actId="1076"/>
          <ac:cxnSpMkLst>
            <pc:docMk/>
            <pc:sldMk cId="386907663" sldId="266"/>
            <ac:cxnSpMk id="24" creationId="{E442DCCF-0265-CF1F-104F-64CB2E692E42}"/>
          </ac:cxnSpMkLst>
        </pc:cxnChg>
      </pc:sldChg>
      <pc:sldChg chg="add del">
        <pc:chgData name="Gussoni Andrea Paolo" userId="412db0a8-443e-4f3d-b768-7022baef00cb" providerId="ADAL" clId="{BD5A3EDB-6E16-49FD-BA39-6B85F8E702F1}" dt="2023-03-27T13:35:04.616" v="306" actId="2696"/>
        <pc:sldMkLst>
          <pc:docMk/>
          <pc:sldMk cId="847138195" sldId="266"/>
        </pc:sldMkLst>
      </pc:sldChg>
      <pc:sldChg chg="addSp delSp modSp add mod modTransition modClrScheme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3023244387" sldId="267"/>
        </pc:sldMkLst>
        <pc:spChg chg="add mod ord">
          <ac:chgData name="Gussoni Andrea Paolo" userId="412db0a8-443e-4f3d-b768-7022baef00cb" providerId="ADAL" clId="{BD5A3EDB-6E16-49FD-BA39-6B85F8E702F1}" dt="2023-03-28T13:19:08.048" v="1205" actId="2711"/>
          <ac:spMkLst>
            <pc:docMk/>
            <pc:sldMk cId="3023244387" sldId="267"/>
            <ac:spMk id="2" creationId="{81755B19-5CD6-46F0-C13C-F36C382FF0C9}"/>
          </ac:spMkLst>
        </pc:spChg>
        <pc:spChg chg="add mod ord">
          <ac:chgData name="Gussoni Andrea Paolo" userId="412db0a8-443e-4f3d-b768-7022baef00cb" providerId="ADAL" clId="{BD5A3EDB-6E16-49FD-BA39-6B85F8E702F1}" dt="2023-03-28T13:19:39.937" v="1209" actId="1076"/>
          <ac:spMkLst>
            <pc:docMk/>
            <pc:sldMk cId="3023244387" sldId="267"/>
            <ac:spMk id="5" creationId="{987A7F85-05F9-D90E-BEE5-44E0DAE3CBD4}"/>
          </ac:spMkLst>
        </pc:spChg>
        <pc:spChg chg="add mod ord">
          <ac:chgData name="Gussoni Andrea Paolo" userId="412db0a8-443e-4f3d-b768-7022baef00cb" providerId="ADAL" clId="{BD5A3EDB-6E16-49FD-BA39-6B85F8E702F1}" dt="2023-03-28T13:19:49.251" v="1210" actId="1076"/>
          <ac:spMkLst>
            <pc:docMk/>
            <pc:sldMk cId="3023244387" sldId="267"/>
            <ac:spMk id="6" creationId="{898CA0FE-846C-93A1-8429-867248CA69E8}"/>
          </ac:spMkLst>
        </pc:spChg>
        <pc:spChg chg="add mod ord">
          <ac:chgData name="Gussoni Andrea Paolo" userId="412db0a8-443e-4f3d-b768-7022baef00cb" providerId="ADAL" clId="{BD5A3EDB-6E16-49FD-BA39-6B85F8E702F1}" dt="2023-03-28T13:19:20.024" v="1208" actId="2711"/>
          <ac:spMkLst>
            <pc:docMk/>
            <pc:sldMk cId="3023244387" sldId="267"/>
            <ac:spMk id="7" creationId="{52EBE8F3-83B6-023B-A8A4-20AD5896169F}"/>
          </ac:spMkLst>
        </pc:spChg>
        <pc:spChg chg="add del mod ord">
          <ac:chgData name="Gussoni Andrea Paolo" userId="412db0a8-443e-4f3d-b768-7022baef00cb" providerId="ADAL" clId="{BD5A3EDB-6E16-49FD-BA39-6B85F8E702F1}" dt="2023-03-28T13:03:03.587" v="965" actId="478"/>
          <ac:spMkLst>
            <pc:docMk/>
            <pc:sldMk cId="3023244387" sldId="267"/>
            <ac:spMk id="8" creationId="{8162F438-38D2-34DB-1B85-4D93B4A3B701}"/>
          </ac:spMkLst>
        </pc:spChg>
        <pc:spChg chg="add del mod ord">
          <ac:chgData name="Gussoni Andrea Paolo" userId="412db0a8-443e-4f3d-b768-7022baef00cb" providerId="ADAL" clId="{BD5A3EDB-6E16-49FD-BA39-6B85F8E702F1}" dt="2023-03-28T13:03:08.693" v="966" actId="478"/>
          <ac:spMkLst>
            <pc:docMk/>
            <pc:sldMk cId="3023244387" sldId="267"/>
            <ac:spMk id="9" creationId="{27692CEC-485D-E8A4-712C-ADBADA7149CE}"/>
          </ac:spMkLst>
        </pc:spChg>
        <pc:spChg chg="add del mod ord">
          <ac:chgData name="Gussoni Andrea Paolo" userId="412db0a8-443e-4f3d-b768-7022baef00cb" providerId="ADAL" clId="{BD5A3EDB-6E16-49FD-BA39-6B85F8E702F1}" dt="2023-03-28T13:03:11.355" v="967" actId="478"/>
          <ac:spMkLst>
            <pc:docMk/>
            <pc:sldMk cId="3023244387" sldId="267"/>
            <ac:spMk id="10" creationId="{60EEEA9B-F6CF-BBB0-C42D-DB4DEE6321BF}"/>
          </ac:spMkLst>
        </pc:spChg>
        <pc:graphicFrameChg chg="add del modGraphic">
          <ac:chgData name="Gussoni Andrea Paolo" userId="412db0a8-443e-4f3d-b768-7022baef00cb" providerId="ADAL" clId="{BD5A3EDB-6E16-49FD-BA39-6B85F8E702F1}" dt="2023-03-28T12:56:05.202" v="858" actId="1032"/>
          <ac:graphicFrameMkLst>
            <pc:docMk/>
            <pc:sldMk cId="3023244387" sldId="267"/>
            <ac:graphicFrameMk id="3" creationId="{1D7FC9C2-2F50-A944-2660-1CAFD9C63EFE}"/>
          </ac:graphicFrameMkLst>
        </pc:graphicFrameChg>
        <pc:graphicFrameChg chg="add del mod modGraphic">
          <ac:chgData name="Gussoni Andrea Paolo" userId="412db0a8-443e-4f3d-b768-7022baef00cb" providerId="ADAL" clId="{BD5A3EDB-6E16-49FD-BA39-6B85F8E702F1}" dt="2023-03-28T13:01:58.848" v="925" actId="478"/>
          <ac:graphicFrameMkLst>
            <pc:docMk/>
            <pc:sldMk cId="3023244387" sldId="267"/>
            <ac:graphicFrameMk id="4" creationId="{99F616AC-D3B8-4D8E-B0BE-F55928FBB160}"/>
          </ac:graphicFrameMkLst>
        </pc:graphicFrame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3023244387" sldId="267"/>
            <ac:picMk id="4" creationId="{07441957-DA25-132B-5B7D-5F6CCC6B5F6B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3023244387" sldId="267"/>
            <ac:picMk id="4" creationId="{0FFDC2D5-2056-C77D-75E6-36E33647C664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3023244387" sldId="267"/>
            <ac:picMk id="9" creationId="{0D841911-C1CC-1022-E521-569BCD9C443B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3023244387" sldId="267"/>
            <ac:picMk id="10" creationId="{6460E3E8-4CE2-E462-94EC-3EADC61F81D7}"/>
          </ac:picMkLst>
        </pc:picChg>
        <pc:picChg chg="add mod ord">
          <ac:chgData name="Gussoni Andrea Paolo" userId="412db0a8-443e-4f3d-b768-7022baef00cb" providerId="ADAL" clId="{BD5A3EDB-6E16-49FD-BA39-6B85F8E702F1}" dt="2023-03-29T08:11:28.926" v="1878" actId="14861"/>
          <ac:picMkLst>
            <pc:docMk/>
            <pc:sldMk cId="3023244387" sldId="267"/>
            <ac:picMk id="12" creationId="{B18DE12A-2136-34A7-BF6B-ABD4AB54054B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3023244387" sldId="267"/>
            <ac:picMk id="13" creationId="{F147AED7-6EB1-E22F-5D68-62C8666D5BAF}"/>
          </ac:picMkLst>
        </pc:picChg>
        <pc:picChg chg="add mod ord">
          <ac:chgData name="Gussoni Andrea Paolo" userId="412db0a8-443e-4f3d-b768-7022baef00cb" providerId="ADAL" clId="{BD5A3EDB-6E16-49FD-BA39-6B85F8E702F1}" dt="2023-03-29T08:11:24.109" v="1877" actId="14861"/>
          <ac:picMkLst>
            <pc:docMk/>
            <pc:sldMk cId="3023244387" sldId="267"/>
            <ac:picMk id="14" creationId="{BF8FF67A-997E-6379-DB66-E02DA6E2AFD0}"/>
          </ac:picMkLst>
        </pc:picChg>
        <pc:picChg chg="add mod ord">
          <ac:chgData name="Gussoni Andrea Paolo" userId="412db0a8-443e-4f3d-b768-7022baef00cb" providerId="ADAL" clId="{BD5A3EDB-6E16-49FD-BA39-6B85F8E702F1}" dt="2023-03-29T08:11:33.816" v="1879" actId="14861"/>
          <ac:picMkLst>
            <pc:docMk/>
            <pc:sldMk cId="3023244387" sldId="267"/>
            <ac:picMk id="16" creationId="{BB06FC16-EBFE-A118-2B4D-FD94DAEBDA77}"/>
          </ac:picMkLst>
        </pc:picChg>
      </pc:sldChg>
      <pc:sldChg chg="addSp delSp modSp add del mod setBg modClrScheme setClrOvrMap chgLayout">
        <pc:chgData name="Gussoni Andrea Paolo" userId="412db0a8-443e-4f3d-b768-7022baef00cb" providerId="ADAL" clId="{BD5A3EDB-6E16-49FD-BA39-6B85F8E702F1}" dt="2023-03-28T13:26:54.546" v="1266" actId="2696"/>
        <pc:sldMkLst>
          <pc:docMk/>
          <pc:sldMk cId="2737661984" sldId="268"/>
        </pc:sldMkLst>
        <pc:spChg chg="add mod">
          <ac:chgData name="Gussoni Andrea Paolo" userId="412db0a8-443e-4f3d-b768-7022baef00cb" providerId="ADAL" clId="{BD5A3EDB-6E16-49FD-BA39-6B85F8E702F1}" dt="2023-03-28T13:20:44.566" v="1223" actId="2711"/>
          <ac:spMkLst>
            <pc:docMk/>
            <pc:sldMk cId="2737661984" sldId="268"/>
            <ac:spMk id="2" creationId="{4D118E3A-A03C-D74B-01F8-D8B80A804F0A}"/>
          </ac:spMkLst>
        </pc:spChg>
        <pc:spChg chg="add del mod">
          <ac:chgData name="Gussoni Andrea Paolo" userId="412db0a8-443e-4f3d-b768-7022baef00cb" providerId="ADAL" clId="{BD5A3EDB-6E16-49FD-BA39-6B85F8E702F1}" dt="2023-03-28T13:25:05.696" v="1225" actId="931"/>
          <ac:spMkLst>
            <pc:docMk/>
            <pc:sldMk cId="2737661984" sldId="268"/>
            <ac:spMk id="3" creationId="{F1137AFF-D803-A391-1112-5E4CC492852E}"/>
          </ac:spMkLst>
        </pc:spChg>
        <pc:spChg chg="add del">
          <ac:chgData name="Gussoni Andrea Paolo" userId="412db0a8-443e-4f3d-b768-7022baef00cb" providerId="ADAL" clId="{BD5A3EDB-6E16-49FD-BA39-6B85F8E702F1}" dt="2023-03-28T13:20:30.798" v="1213" actId="26606"/>
          <ac:spMkLst>
            <pc:docMk/>
            <pc:sldMk cId="2737661984" sldId="268"/>
            <ac:spMk id="8" creationId="{6BFC9644-673A-459F-B3C5-9310A4E50E3B}"/>
          </ac:spMkLst>
        </pc:spChg>
        <pc:spChg chg="add del">
          <ac:chgData name="Gussoni Andrea Paolo" userId="412db0a8-443e-4f3d-b768-7022baef00cb" providerId="ADAL" clId="{BD5A3EDB-6E16-49FD-BA39-6B85F8E702F1}" dt="2023-03-28T13:20:30.798" v="1213" actId="26606"/>
          <ac:spMkLst>
            <pc:docMk/>
            <pc:sldMk cId="2737661984" sldId="268"/>
            <ac:spMk id="39" creationId="{7D1C411D-0818-4640-8657-2AF78250C802}"/>
          </ac:spMkLst>
        </pc:spChg>
        <pc:spChg chg="add del">
          <ac:chgData name="Gussoni Andrea Paolo" userId="412db0a8-443e-4f3d-b768-7022baef00cb" providerId="ADAL" clId="{BD5A3EDB-6E16-49FD-BA39-6B85F8E702F1}" dt="2023-03-28T13:20:32.589" v="1215" actId="26606"/>
          <ac:spMkLst>
            <pc:docMk/>
            <pc:sldMk cId="2737661984" sldId="268"/>
            <ac:spMk id="52" creationId="{E9B448F0-DA06-4165-AB5F-4330A20E06D0}"/>
          </ac:spMkLst>
        </pc:spChg>
        <pc:spChg chg="add">
          <ac:chgData name="Gussoni Andrea Paolo" userId="412db0a8-443e-4f3d-b768-7022baef00cb" providerId="ADAL" clId="{BD5A3EDB-6E16-49FD-BA39-6B85F8E702F1}" dt="2023-03-28T13:20:32.604" v="1216" actId="26606"/>
          <ac:spMkLst>
            <pc:docMk/>
            <pc:sldMk cId="2737661984" sldId="268"/>
            <ac:spMk id="56" creationId="{E978A47D-4F17-40FE-AB70-7AF78A9575EB}"/>
          </ac:spMkLst>
        </pc:spChg>
        <pc:grpChg chg="add del">
          <ac:chgData name="Gussoni Andrea Paolo" userId="412db0a8-443e-4f3d-b768-7022baef00cb" providerId="ADAL" clId="{BD5A3EDB-6E16-49FD-BA39-6B85F8E702F1}" dt="2023-03-28T13:20:30.798" v="1213" actId="26606"/>
          <ac:grpSpMkLst>
            <pc:docMk/>
            <pc:sldMk cId="2737661984" sldId="268"/>
            <ac:grpSpMk id="10" creationId="{4ADB9295-9645-4BF2-ADFD-75800B7FAD06}"/>
          </ac:grpSpMkLst>
        </pc:grpChg>
        <pc:grpChg chg="add del">
          <ac:chgData name="Gussoni Andrea Paolo" userId="412db0a8-443e-4f3d-b768-7022baef00cb" providerId="ADAL" clId="{BD5A3EDB-6E16-49FD-BA39-6B85F8E702F1}" dt="2023-03-28T13:20:32.589" v="1215" actId="26606"/>
          <ac:grpSpMkLst>
            <pc:docMk/>
            <pc:sldMk cId="2737661984" sldId="268"/>
            <ac:grpSpMk id="12" creationId="{2576BCDF-119F-4EB5-83D7-ED823C93EBBD}"/>
          </ac:grpSpMkLst>
        </pc:grpChg>
        <pc:grpChg chg="add del">
          <ac:chgData name="Gussoni Andrea Paolo" userId="412db0a8-443e-4f3d-b768-7022baef00cb" providerId="ADAL" clId="{BD5A3EDB-6E16-49FD-BA39-6B85F8E702F1}" dt="2023-03-28T13:20:32.589" v="1215" actId="26606"/>
          <ac:grpSpMkLst>
            <pc:docMk/>
            <pc:sldMk cId="2737661984" sldId="268"/>
            <ac:grpSpMk id="41" creationId="{8DB4BB99-C854-45F9-BED1-63D15E3A2411}"/>
          </ac:grpSpMkLst>
        </pc:grpChg>
        <pc:grpChg chg="add">
          <ac:chgData name="Gussoni Andrea Paolo" userId="412db0a8-443e-4f3d-b768-7022baef00cb" providerId="ADAL" clId="{BD5A3EDB-6E16-49FD-BA39-6B85F8E702F1}" dt="2023-03-28T13:20:32.604" v="1216" actId="26606"/>
          <ac:grpSpMkLst>
            <pc:docMk/>
            <pc:sldMk cId="2737661984" sldId="268"/>
            <ac:grpSpMk id="57" creationId="{85BE3A7E-6A3F-401E-A025-BBB8FDB8DD30}"/>
          </ac:grpSpMkLst>
        </pc:grpChg>
        <pc:grpChg chg="add">
          <ac:chgData name="Gussoni Andrea Paolo" userId="412db0a8-443e-4f3d-b768-7022baef00cb" providerId="ADAL" clId="{BD5A3EDB-6E16-49FD-BA39-6B85F8E702F1}" dt="2023-03-28T13:20:32.604" v="1216" actId="26606"/>
          <ac:grpSpMkLst>
            <pc:docMk/>
            <pc:sldMk cId="2737661984" sldId="268"/>
            <ac:grpSpMk id="60" creationId="{F4E035BE-9FF4-43D3-BC25-CF582D7FF85E}"/>
          </ac:grpSpMkLst>
        </pc:grpChg>
        <pc:picChg chg="add mod">
          <ac:chgData name="Gussoni Andrea Paolo" userId="412db0a8-443e-4f3d-b768-7022baef00cb" providerId="ADAL" clId="{BD5A3EDB-6E16-49FD-BA39-6B85F8E702F1}" dt="2023-03-28T13:25:09.734" v="1226" actId="1440"/>
          <ac:picMkLst>
            <pc:docMk/>
            <pc:sldMk cId="2737661984" sldId="268"/>
            <ac:picMk id="5" creationId="{4C2A86BE-D03D-AD5A-CF8A-7D6CB4871EE5}"/>
          </ac:picMkLst>
        </pc:picChg>
        <pc:picChg chg="add del">
          <ac:chgData name="Gussoni Andrea Paolo" userId="412db0a8-443e-4f3d-b768-7022baef00cb" providerId="ADAL" clId="{BD5A3EDB-6E16-49FD-BA39-6B85F8E702F1}" dt="2023-03-28T13:20:32.589" v="1215" actId="26606"/>
          <ac:picMkLst>
            <pc:docMk/>
            <pc:sldMk cId="2737661984" sldId="268"/>
            <ac:picMk id="53" creationId="{92D83638-A467-411A-9C31-FE9A111CD885}"/>
          </ac:picMkLst>
        </pc:picChg>
        <pc:cxnChg chg="add">
          <ac:chgData name="Gussoni Andrea Paolo" userId="412db0a8-443e-4f3d-b768-7022baef00cb" providerId="ADAL" clId="{BD5A3EDB-6E16-49FD-BA39-6B85F8E702F1}" dt="2023-03-28T13:20:32.604" v="1216" actId="26606"/>
          <ac:cxnSpMkLst>
            <pc:docMk/>
            <pc:sldMk cId="2737661984" sldId="268"/>
            <ac:cxnSpMk id="59" creationId="{085ECEC0-FF5D-4348-92C7-1EA7C61E770C}"/>
          </ac:cxnSpMkLst>
        </pc:cxnChg>
      </pc:sldChg>
      <pc:sldChg chg="addSp delSp modSp add mod modTransition setBg modClrScheme delAnim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745671366" sldId="269"/>
        </pc:sldMkLst>
        <pc:spChg chg="add mod">
          <ac:chgData name="Gussoni Andrea Paolo" userId="412db0a8-443e-4f3d-b768-7022baef00cb" providerId="ADAL" clId="{BD5A3EDB-6E16-49FD-BA39-6B85F8E702F1}" dt="2023-03-29T08:08:09.972" v="1849" actId="2711"/>
          <ac:spMkLst>
            <pc:docMk/>
            <pc:sldMk cId="745671366" sldId="269"/>
            <ac:spMk id="2" creationId="{C4FEF091-30DB-146F-CF1A-FD6E7C2D0F0D}"/>
          </ac:spMkLst>
        </pc:spChg>
        <pc:spChg chg="add del mod">
          <ac:chgData name="Gussoni Andrea Paolo" userId="412db0a8-443e-4f3d-b768-7022baef00cb" providerId="ADAL" clId="{BD5A3EDB-6E16-49FD-BA39-6B85F8E702F1}" dt="2023-03-29T08:15:28.425" v="1889" actId="478"/>
          <ac:spMkLst>
            <pc:docMk/>
            <pc:sldMk cId="745671366" sldId="269"/>
            <ac:spMk id="7" creationId="{30CCB234-6091-77D2-3F17-9E5BEEA64DFB}"/>
          </ac:spMkLst>
        </pc:spChg>
        <pc:spChg chg="add del mod">
          <ac:chgData name="Gussoni Andrea Paolo" userId="412db0a8-443e-4f3d-b768-7022baef00cb" providerId="ADAL" clId="{BD5A3EDB-6E16-49FD-BA39-6B85F8E702F1}" dt="2023-03-28T14:13:18.771" v="1370" actId="478"/>
          <ac:spMkLst>
            <pc:docMk/>
            <pc:sldMk cId="745671366" sldId="269"/>
            <ac:spMk id="13" creationId="{9C66CD39-4AF9-6DF5-DD99-4FC97DA61FD6}"/>
          </ac:spMkLst>
        </pc:spChg>
        <pc:spChg chg="add mod ord">
          <ac:chgData name="Gussoni Andrea Paolo" userId="412db0a8-443e-4f3d-b768-7022baef00cb" providerId="ADAL" clId="{BD5A3EDB-6E16-49FD-BA39-6B85F8E702F1}" dt="2023-03-29T08:17:43.652" v="1905" actId="171"/>
          <ac:spMkLst>
            <pc:docMk/>
            <pc:sldMk cId="745671366" sldId="269"/>
            <ac:spMk id="13" creationId="{A4F8C5D1-C8F5-09BC-F410-09C5F15FD479}"/>
          </ac:spMkLst>
        </pc:spChg>
        <pc:picChg chg="add del mod">
          <ac:chgData name="Gussoni Andrea Paolo" userId="412db0a8-443e-4f3d-b768-7022baef00cb" providerId="ADAL" clId="{BD5A3EDB-6E16-49FD-BA39-6B85F8E702F1}" dt="2023-03-28T14:10:06.690" v="1284" actId="478"/>
          <ac:picMkLst>
            <pc:docMk/>
            <pc:sldMk cId="745671366" sldId="269"/>
            <ac:picMk id="4" creationId="{05C67E44-1E2D-F937-4ED0-22A383904D41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745671366" sldId="269"/>
            <ac:picMk id="4" creationId="{06F2E7E3-42B4-AD66-486D-DDCE32AB2D9E}"/>
          </ac:picMkLst>
        </pc:picChg>
        <pc:picChg chg="add del mod">
          <ac:chgData name="Gussoni Andrea Paolo" userId="412db0a8-443e-4f3d-b768-7022baef00cb" providerId="ADAL" clId="{BD5A3EDB-6E16-49FD-BA39-6B85F8E702F1}" dt="2023-03-29T08:12:57.125" v="1883" actId="478"/>
          <ac:picMkLst>
            <pc:docMk/>
            <pc:sldMk cId="745671366" sldId="269"/>
            <ac:picMk id="4" creationId="{1E389254-08EA-656C-D036-A5C7E2FDAA8C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745671366" sldId="269"/>
            <ac:picMk id="4" creationId="{86B57312-C8D8-1A80-62E8-3B70A745A6BB}"/>
          </ac:picMkLst>
        </pc:picChg>
        <pc:picChg chg="add del mod">
          <ac:chgData name="Gussoni Andrea Paolo" userId="412db0a8-443e-4f3d-b768-7022baef00cb" providerId="ADAL" clId="{BD5A3EDB-6E16-49FD-BA39-6B85F8E702F1}" dt="2023-03-29T08:15:28.425" v="1889" actId="478"/>
          <ac:picMkLst>
            <pc:docMk/>
            <pc:sldMk cId="745671366" sldId="269"/>
            <ac:picMk id="6" creationId="{1CC19DAC-5973-1667-E7DB-109D7EE27A6C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745671366" sldId="269"/>
            <ac:picMk id="6" creationId="{81236206-21E5-3278-B64F-E5D96F372859}"/>
          </ac:picMkLst>
        </pc:picChg>
        <pc:picChg chg="add del mod">
          <ac:chgData name="Gussoni Andrea Paolo" userId="412db0a8-443e-4f3d-b768-7022baef00cb" providerId="ADAL" clId="{BD5A3EDB-6E16-49FD-BA39-6B85F8E702F1}" dt="2023-03-28T14:10:06.690" v="1284" actId="478"/>
          <ac:picMkLst>
            <pc:docMk/>
            <pc:sldMk cId="745671366" sldId="269"/>
            <ac:picMk id="6" creationId="{AADA8F4D-B6AE-C912-62D5-09502A2F0091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745671366" sldId="269"/>
            <ac:picMk id="7" creationId="{4398861E-CCA6-0153-CBB0-11C495F1CBD3}"/>
          </ac:picMkLst>
        </pc:picChg>
        <pc:picChg chg="add mod">
          <ac:chgData name="Gussoni Andrea Paolo" userId="412db0a8-443e-4f3d-b768-7022baef00cb" providerId="ADAL" clId="{BD5A3EDB-6E16-49FD-BA39-6B85F8E702F1}" dt="2023-03-31T12:59:41.530" v="1971" actId="14826"/>
          <ac:picMkLst>
            <pc:docMk/>
            <pc:sldMk cId="745671366" sldId="269"/>
            <ac:picMk id="8" creationId="{4C44EC01-64F6-0F88-9EB0-EE181BE51302}"/>
          </ac:picMkLst>
        </pc:picChg>
        <pc:picChg chg="add mod">
          <ac:chgData name="Gussoni Andrea Paolo" userId="412db0a8-443e-4f3d-b768-7022baef00cb" providerId="ADAL" clId="{BD5A3EDB-6E16-49FD-BA39-6B85F8E702F1}" dt="2023-03-28T14:12:53.899" v="1365" actId="207"/>
          <ac:picMkLst>
            <pc:docMk/>
            <pc:sldMk cId="745671366" sldId="269"/>
            <ac:picMk id="10" creationId="{BC5017D1-D18F-9AD5-B9B8-1908E0753309}"/>
          </ac:picMkLst>
        </pc:picChg>
        <pc:picChg chg="add mod ord">
          <ac:chgData name="Gussoni Andrea Paolo" userId="412db0a8-443e-4f3d-b768-7022baef00cb" providerId="ADAL" clId="{BD5A3EDB-6E16-49FD-BA39-6B85F8E702F1}" dt="2023-03-31T12:59:08.466" v="1970" actId="167"/>
          <ac:picMkLst>
            <pc:docMk/>
            <pc:sldMk cId="745671366" sldId="269"/>
            <ac:picMk id="11" creationId="{9E174C28-A423-375E-E70F-A84AD2B14BA0}"/>
          </ac:picMkLst>
        </pc:picChg>
        <pc:picChg chg="add mod">
          <ac:chgData name="Gussoni Andrea Paolo" userId="412db0a8-443e-4f3d-b768-7022baef00cb" providerId="ADAL" clId="{BD5A3EDB-6E16-49FD-BA39-6B85F8E702F1}" dt="2023-03-31T13:00:23.425" v="1972" actId="14826"/>
          <ac:picMkLst>
            <pc:docMk/>
            <pc:sldMk cId="745671366" sldId="269"/>
            <ac:picMk id="12" creationId="{583FA02B-D0DC-1153-EDFB-E2346B40F772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745671366" sldId="269"/>
            <ac:picMk id="14" creationId="{823E7BCE-6FD1-DA6A-4C36-DBE8DE36912E}"/>
          </ac:picMkLst>
        </pc:picChg>
        <pc:picChg chg="add mod">
          <ac:chgData name="Gussoni Andrea Paolo" userId="412db0a8-443e-4f3d-b768-7022baef00cb" providerId="ADAL" clId="{BD5A3EDB-6E16-49FD-BA39-6B85F8E702F1}" dt="2023-03-28T14:14:17.328" v="1391" actId="1076"/>
          <ac:picMkLst>
            <pc:docMk/>
            <pc:sldMk cId="745671366" sldId="269"/>
            <ac:picMk id="15" creationId="{026ABBEA-6B9E-AF94-E996-D156AB33B9EF}"/>
          </ac:picMkLst>
        </pc:picChg>
        <pc:inkChg chg="add del">
          <ac:chgData name="Gussoni Andrea Paolo" userId="412db0a8-443e-4f3d-b768-7022baef00cb" providerId="ADAL" clId="{BD5A3EDB-6E16-49FD-BA39-6B85F8E702F1}" dt="2023-04-01T10:01:37.830" v="2012" actId="478"/>
          <ac:inkMkLst>
            <pc:docMk/>
            <pc:sldMk cId="745671366" sldId="269"/>
            <ac:inkMk id="6" creationId="{92286487-F24E-F0DF-EE0F-00AF1695E73E}"/>
          </ac:inkMkLst>
        </pc:inkChg>
        <pc:cxnChg chg="add mod">
          <ac:chgData name="Gussoni Andrea Paolo" userId="412db0a8-443e-4f3d-b768-7022baef00cb" providerId="ADAL" clId="{BD5A3EDB-6E16-49FD-BA39-6B85F8E702F1}" dt="2023-03-28T14:14:51.559" v="1395" actId="208"/>
          <ac:cxnSpMkLst>
            <pc:docMk/>
            <pc:sldMk cId="745671366" sldId="269"/>
            <ac:cxnSpMk id="17" creationId="{37228DB9-99E0-CEB2-E080-2E2313045725}"/>
          </ac:cxnSpMkLst>
        </pc:cxnChg>
        <pc:cxnChg chg="add mod">
          <ac:chgData name="Gussoni Andrea Paolo" userId="412db0a8-443e-4f3d-b768-7022baef00cb" providerId="ADAL" clId="{BD5A3EDB-6E16-49FD-BA39-6B85F8E702F1}" dt="2023-03-28T14:14:55.271" v="1396" actId="208"/>
          <ac:cxnSpMkLst>
            <pc:docMk/>
            <pc:sldMk cId="745671366" sldId="269"/>
            <ac:cxnSpMk id="19" creationId="{AA9729C5-F308-6C31-45B1-CE1C4F533971}"/>
          </ac:cxnSpMkLst>
        </pc:cxnChg>
        <pc:cxnChg chg="add mod">
          <ac:chgData name="Gussoni Andrea Paolo" userId="412db0a8-443e-4f3d-b768-7022baef00cb" providerId="ADAL" clId="{BD5A3EDB-6E16-49FD-BA39-6B85F8E702F1}" dt="2023-03-28T14:14:58.706" v="1397" actId="208"/>
          <ac:cxnSpMkLst>
            <pc:docMk/>
            <pc:sldMk cId="745671366" sldId="269"/>
            <ac:cxnSpMk id="21" creationId="{F33FAC6D-395E-F2AD-F3F6-C1F8E5D60676}"/>
          </ac:cxnSpMkLst>
        </pc:cxnChg>
      </pc:sldChg>
      <pc:sldChg chg="addSp delSp modSp add mod modTransition modClrScheme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1622144552" sldId="270"/>
        </pc:sldMkLst>
        <pc:spChg chg="add mod">
          <ac:chgData name="Gussoni Andrea Paolo" userId="412db0a8-443e-4f3d-b768-7022baef00cb" providerId="ADAL" clId="{BD5A3EDB-6E16-49FD-BA39-6B85F8E702F1}" dt="2023-03-28T14:23:30.674" v="1575" actId="2711"/>
          <ac:spMkLst>
            <pc:docMk/>
            <pc:sldMk cId="1622144552" sldId="270"/>
            <ac:spMk id="2" creationId="{FA29A00F-C737-6C1D-371F-5AA760FF7219}"/>
          </ac:spMkLst>
        </pc:spChg>
        <pc:graphicFrameChg chg="add mod modGraphic">
          <ac:chgData name="Gussoni Andrea Paolo" userId="412db0a8-443e-4f3d-b768-7022baef00cb" providerId="ADAL" clId="{BD5A3EDB-6E16-49FD-BA39-6B85F8E702F1}" dt="2023-03-28T14:27:25.956" v="1619" actId="12100"/>
          <ac:graphicFrameMkLst>
            <pc:docMk/>
            <pc:sldMk cId="1622144552" sldId="270"/>
            <ac:graphicFrameMk id="3" creationId="{D7CCE1FF-101F-3D36-6EEC-68EB6DEE5175}"/>
          </ac:graphicFrameMkLst>
        </pc:graphicFrame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1622144552" sldId="270"/>
            <ac:picMk id="5" creationId="{4CA4F74D-DC8B-228C-85DB-A60E917F3B35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1622144552" sldId="270"/>
            <ac:picMk id="5" creationId="{51F30CFD-F6DE-C3E7-0BF2-D58DC0ACEE57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1622144552" sldId="270"/>
            <ac:picMk id="7" creationId="{BC35F349-BFFD-3B15-35A7-F87CC80C21A6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1622144552" sldId="270"/>
            <ac:picMk id="8" creationId="{4C551CEE-DD8F-4D76-006C-34EBBB767674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1622144552" sldId="270"/>
            <ac:picMk id="10" creationId="{C3067747-691B-0F34-B5C1-D297447442B1}"/>
          </ac:picMkLst>
        </pc:picChg>
      </pc:sldChg>
      <pc:sldChg chg="addSp delSp modSp add mod modTransition modClrScheme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1369990569" sldId="271"/>
        </pc:sldMkLst>
        <pc:spChg chg="add mod">
          <ac:chgData name="Gussoni Andrea Paolo" userId="412db0a8-443e-4f3d-b768-7022baef00cb" providerId="ADAL" clId="{BD5A3EDB-6E16-49FD-BA39-6B85F8E702F1}" dt="2023-03-28T14:29:04.236" v="1638" actId="2711"/>
          <ac:spMkLst>
            <pc:docMk/>
            <pc:sldMk cId="1369990569" sldId="271"/>
            <ac:spMk id="2" creationId="{5EC56418-AFD7-FCCD-7BD8-A03D7DA17F10}"/>
          </ac:spMkLst>
        </pc:spChg>
        <pc:spChg chg="add mod">
          <ac:chgData name="Gussoni Andrea Paolo" userId="412db0a8-443e-4f3d-b768-7022baef00cb" providerId="ADAL" clId="{BD5A3EDB-6E16-49FD-BA39-6B85F8E702F1}" dt="2023-04-01T09:06:52.214" v="2007" actId="2711"/>
          <ac:spMkLst>
            <pc:docMk/>
            <pc:sldMk cId="1369990569" sldId="271"/>
            <ac:spMk id="3" creationId="{2034618E-9042-2273-C06E-20A10D15EC71}"/>
          </ac:spMkLst>
        </pc:sp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1369990569" sldId="271"/>
            <ac:picMk id="5" creationId="{85E1B6D8-759A-FBF3-0CD1-460866E1BB97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1369990569" sldId="271"/>
            <ac:picMk id="5" creationId="{BBA1EF0A-7275-EA1B-805B-B7D7C3D1F1AC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1369990569" sldId="271"/>
            <ac:picMk id="8" creationId="{5A3A1821-1C6F-7422-CB95-5A15681704FD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1369990569" sldId="271"/>
            <ac:picMk id="9" creationId="{29042B10-74A2-0D07-4273-25AAF490FBB3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1369990569" sldId="271"/>
            <ac:picMk id="12" creationId="{9CEE9534-B623-6083-5293-EC4C8673D9F6}"/>
          </ac:picMkLst>
        </pc:picChg>
      </pc:sldChg>
      <pc:sldChg chg="addSp delSp modSp add mod ord modTransition modClrScheme delAnim modAnim chgLayout">
        <pc:chgData name="Gussoni Andrea Paolo" userId="412db0a8-443e-4f3d-b768-7022baef00cb" providerId="ADAL" clId="{BD5A3EDB-6E16-49FD-BA39-6B85F8E702F1}" dt="2023-04-03T08:20:02.531" v="2028"/>
        <pc:sldMkLst>
          <pc:docMk/>
          <pc:sldMk cId="291399551" sldId="272"/>
        </pc:sldMkLst>
        <pc:spChg chg="del mod ord">
          <ac:chgData name="Gussoni Andrea Paolo" userId="412db0a8-443e-4f3d-b768-7022baef00cb" providerId="ADAL" clId="{BD5A3EDB-6E16-49FD-BA39-6B85F8E702F1}" dt="2023-03-29T07:49:09.564" v="1650" actId="478"/>
          <ac:spMkLst>
            <pc:docMk/>
            <pc:sldMk cId="291399551" sldId="272"/>
            <ac:spMk id="2" creationId="{7A4919D0-F177-4BBA-9A0B-DBA69E2ED764}"/>
          </ac:spMkLst>
        </pc:spChg>
        <pc:spChg chg="add del mod">
          <ac:chgData name="Gussoni Andrea Paolo" userId="412db0a8-443e-4f3d-b768-7022baef00cb" providerId="ADAL" clId="{BD5A3EDB-6E16-49FD-BA39-6B85F8E702F1}" dt="2023-03-29T07:50:37.968" v="1653" actId="478"/>
          <ac:spMkLst>
            <pc:docMk/>
            <pc:sldMk cId="291399551" sldId="272"/>
            <ac:spMk id="3" creationId="{43BA673A-E852-4E8F-7ED6-CD35BDB03D0D}"/>
          </ac:spMkLst>
        </pc:spChg>
        <pc:spChg chg="add mod">
          <ac:chgData name="Gussoni Andrea Paolo" userId="412db0a8-443e-4f3d-b768-7022baef00cb" providerId="ADAL" clId="{BD5A3EDB-6E16-49FD-BA39-6B85F8E702F1}" dt="2023-03-29T08:07:50.745" v="1845" actId="2711"/>
          <ac:spMkLst>
            <pc:docMk/>
            <pc:sldMk cId="291399551" sldId="272"/>
            <ac:spMk id="4" creationId="{983D0D9B-2B96-D0FF-A5DE-1DC7E1A4EC20}"/>
          </ac:spMkLst>
        </pc:spChg>
        <pc:spChg chg="add mod">
          <ac:chgData name="Gussoni Andrea Paolo" userId="412db0a8-443e-4f3d-b768-7022baef00cb" providerId="ADAL" clId="{BD5A3EDB-6E16-49FD-BA39-6B85F8E702F1}" dt="2023-03-29T08:07:54.368" v="1846" actId="2711"/>
          <ac:spMkLst>
            <pc:docMk/>
            <pc:sldMk cId="291399551" sldId="272"/>
            <ac:spMk id="6" creationId="{02E668A4-8D2C-0AF1-F657-F6B2AF44798C}"/>
          </ac:spMkLst>
        </pc:spChg>
        <pc:spChg chg="add mod">
          <ac:chgData name="Gussoni Andrea Paolo" userId="412db0a8-443e-4f3d-b768-7022baef00cb" providerId="ADAL" clId="{BD5A3EDB-6E16-49FD-BA39-6B85F8E702F1}" dt="2023-03-29T08:07:58.608" v="1847" actId="2711"/>
          <ac:spMkLst>
            <pc:docMk/>
            <pc:sldMk cId="291399551" sldId="272"/>
            <ac:spMk id="7" creationId="{C9E2DAB3-8755-DCCB-9AF1-E13401133454}"/>
          </ac:spMkLst>
        </pc:spChg>
        <pc:spChg chg="add mod">
          <ac:chgData name="Gussoni Andrea Paolo" userId="412db0a8-443e-4f3d-b768-7022baef00cb" providerId="ADAL" clId="{BD5A3EDB-6E16-49FD-BA39-6B85F8E702F1}" dt="2023-03-29T08:08:02.692" v="1848" actId="2711"/>
          <ac:spMkLst>
            <pc:docMk/>
            <pc:sldMk cId="291399551" sldId="272"/>
            <ac:spMk id="8" creationId="{FC7D647C-E232-B521-BB64-F6EF7DA103F0}"/>
          </ac:spMkLst>
        </pc:spChg>
        <pc:spChg chg="add del mod">
          <ac:chgData name="Gussoni Andrea Paolo" userId="412db0a8-443e-4f3d-b768-7022baef00cb" providerId="ADAL" clId="{BD5A3EDB-6E16-49FD-BA39-6B85F8E702F1}" dt="2023-03-29T07:52:12.459" v="1667" actId="478"/>
          <ac:spMkLst>
            <pc:docMk/>
            <pc:sldMk cId="291399551" sldId="272"/>
            <ac:spMk id="9" creationId="{AF2BF16C-2F97-BE62-C32A-6CF22E195701}"/>
          </ac:spMkLst>
        </pc:spChg>
        <pc:spChg chg="add mod">
          <ac:chgData name="Gussoni Andrea Paolo" userId="412db0a8-443e-4f3d-b768-7022baef00cb" providerId="ADAL" clId="{BD5A3EDB-6E16-49FD-BA39-6B85F8E702F1}" dt="2023-03-29T07:55:11.553" v="1781" actId="1076"/>
          <ac:spMkLst>
            <pc:docMk/>
            <pc:sldMk cId="291399551" sldId="272"/>
            <ac:spMk id="10" creationId="{F4D14608-D578-4D26-4008-AE4FAF3D71D1}"/>
          </ac:spMkLst>
        </pc:spChg>
        <pc:spChg chg="add mod">
          <ac:chgData name="Gussoni Andrea Paolo" userId="412db0a8-443e-4f3d-b768-7022baef00cb" providerId="ADAL" clId="{BD5A3EDB-6E16-49FD-BA39-6B85F8E702F1}" dt="2023-03-29T07:55:05.757" v="1780" actId="1076"/>
          <ac:spMkLst>
            <pc:docMk/>
            <pc:sldMk cId="291399551" sldId="272"/>
            <ac:spMk id="11" creationId="{72957349-11D6-4AAD-59EE-03A7DAC54E12}"/>
          </ac:spMkLst>
        </pc:spChg>
        <pc:graphicFrameChg chg="del mod ord">
          <ac:chgData name="Gussoni Andrea Paolo" userId="412db0a8-443e-4f3d-b768-7022baef00cb" providerId="ADAL" clId="{BD5A3EDB-6E16-49FD-BA39-6B85F8E702F1}" dt="2023-03-29T07:49:09.564" v="1650" actId="478"/>
          <ac:graphicFrameMkLst>
            <pc:docMk/>
            <pc:sldMk cId="291399551" sldId="272"/>
            <ac:graphicFrameMk id="5" creationId="{91DB1382-7276-49FA-9632-38D558F457E3}"/>
          </ac:graphicFrameMkLst>
        </pc:graphicFrame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291399551" sldId="272"/>
            <ac:picMk id="5" creationId="{5CE0D676-4B58-085F-70DC-D961CFF9888B}"/>
          </ac:picMkLst>
        </pc:pic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291399551" sldId="272"/>
            <ac:picMk id="5" creationId="{F234E0B8-84B9-8389-4C92-9AB16653E11B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291399551" sldId="272"/>
            <ac:picMk id="12" creationId="{473D67A2-72C4-95DD-5C94-3192C0DD781C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291399551" sldId="272"/>
            <ac:picMk id="13" creationId="{2078BD72-BDCE-2530-5F2C-E916B247E4A6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291399551" sldId="272"/>
            <ac:picMk id="15" creationId="{5DBBE0B8-C759-CF33-5074-68DBCF57F6AF}"/>
          </ac:picMkLst>
        </pc:picChg>
        <pc:inkChg chg="add del">
          <ac:chgData name="Gussoni Andrea Paolo" userId="412db0a8-443e-4f3d-b768-7022baef00cb" providerId="ADAL" clId="{BD5A3EDB-6E16-49FD-BA39-6B85F8E702F1}" dt="2023-04-02T09:51:27.184" v="2017" actId="478"/>
          <ac:inkMkLst>
            <pc:docMk/>
            <pc:sldMk cId="291399551" sldId="272"/>
            <ac:inkMk id="3" creationId="{02C1BC54-93BE-C86A-E899-90057DCAC88C}"/>
          </ac:inkMkLst>
        </pc:inkChg>
        <pc:inkChg chg="add del">
          <ac:chgData name="Gussoni Andrea Paolo" userId="412db0a8-443e-4f3d-b768-7022baef00cb" providerId="ADAL" clId="{BD5A3EDB-6E16-49FD-BA39-6B85F8E702F1}" dt="2023-04-01T10:01:32.656" v="2011" actId="478"/>
          <ac:inkMkLst>
            <pc:docMk/>
            <pc:sldMk cId="291399551" sldId="272"/>
            <ac:inkMk id="12" creationId="{CAE71726-39A2-4900-0720-F1BCDA9E75C9}"/>
          </ac:inkMkLst>
        </pc:inkChg>
      </pc:sldChg>
      <pc:sldChg chg="addSp delSp modSp add mod modTransition modAnim">
        <pc:chgData name="Gussoni Andrea Paolo" userId="412db0a8-443e-4f3d-b768-7022baef00cb" providerId="ADAL" clId="{BD5A3EDB-6E16-49FD-BA39-6B85F8E702F1}" dt="2023-04-03T08:20:02.531" v="2028"/>
        <pc:sldMkLst>
          <pc:docMk/>
          <pc:sldMk cId="418641576" sldId="273"/>
        </pc:sldMkLst>
        <pc:spChg chg="mod">
          <ac:chgData name="Gussoni Andrea Paolo" userId="412db0a8-443e-4f3d-b768-7022baef00cb" providerId="ADAL" clId="{BD5A3EDB-6E16-49FD-BA39-6B85F8E702F1}" dt="2023-04-01T09:06:37.323" v="2006" actId="2711"/>
          <ac:spMkLst>
            <pc:docMk/>
            <pc:sldMk cId="418641576" sldId="273"/>
            <ac:spMk id="3" creationId="{2034618E-9042-2273-C06E-20A10D15EC71}"/>
          </ac:spMkLst>
        </pc:spChg>
        <pc:picChg chg="add del mod">
          <ac:chgData name="Gussoni Andrea Paolo" userId="412db0a8-443e-4f3d-b768-7022baef00cb" providerId="ADAL" clId="{BD5A3EDB-6E16-49FD-BA39-6B85F8E702F1}" dt="2023-04-01T09:04:46.007" v="1994"/>
          <ac:picMkLst>
            <pc:docMk/>
            <pc:sldMk cId="418641576" sldId="273"/>
            <ac:picMk id="5" creationId="{4E6B2400-0981-70F1-17FA-429BC16C13F8}"/>
          </ac:picMkLst>
        </pc:picChg>
        <pc:picChg chg="add del mod">
          <ac:chgData name="Gussoni Andrea Paolo" userId="412db0a8-443e-4f3d-b768-7022baef00cb" providerId="ADAL" clId="{BD5A3EDB-6E16-49FD-BA39-6B85F8E702F1}" dt="2023-04-02T09:53:57.986" v="2018"/>
          <ac:picMkLst>
            <pc:docMk/>
            <pc:sldMk cId="418641576" sldId="273"/>
            <ac:picMk id="5" creationId="{C81D1376-13B6-6EA7-F092-98EB709B487B}"/>
          </ac:picMkLst>
        </pc:picChg>
        <pc:picChg chg="add del mod">
          <ac:chgData name="Gussoni Andrea Paolo" userId="412db0a8-443e-4f3d-b768-7022baef00cb" providerId="ADAL" clId="{BD5A3EDB-6E16-49FD-BA39-6B85F8E702F1}" dt="2023-04-02T09:16:00.992" v="2013"/>
          <ac:picMkLst>
            <pc:docMk/>
            <pc:sldMk cId="418641576" sldId="273"/>
            <ac:picMk id="9" creationId="{AD140083-1F7F-418C-D75E-161492587C48}"/>
          </ac:picMkLst>
        </pc:picChg>
        <pc:picChg chg="add del mod">
          <ac:chgData name="Gussoni Andrea Paolo" userId="412db0a8-443e-4f3d-b768-7022baef00cb" providerId="ADAL" clId="{BD5A3EDB-6E16-49FD-BA39-6B85F8E702F1}" dt="2023-04-02T15:52:18.049" v="2026"/>
          <ac:picMkLst>
            <pc:docMk/>
            <pc:sldMk cId="418641576" sldId="273"/>
            <ac:picMk id="10" creationId="{70F03B98-8BF1-FC9C-5B1E-C53287A3287A}"/>
          </ac:picMkLst>
        </pc:picChg>
        <pc:picChg chg="add del mod">
          <ac:chgData name="Gussoni Andrea Paolo" userId="412db0a8-443e-4f3d-b768-7022baef00cb" providerId="ADAL" clId="{BD5A3EDB-6E16-49FD-BA39-6B85F8E702F1}" dt="2023-04-03T08:20:02.531" v="2028"/>
          <ac:picMkLst>
            <pc:docMk/>
            <pc:sldMk cId="418641576" sldId="273"/>
            <ac:picMk id="14" creationId="{91EB8E32-0363-3B7B-7470-00F7C1EEBC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>
            <a:defRPr cap="all"/>
          </a:pP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cheap</a:t>
          </a:r>
          <a:endParaRPr lang="en-gb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n-US"/>
        </a:p>
      </dgm:t>
    </dgm:pt>
    <dgm:pt modelId="{1C383F32-22E8-4F62-A3E0-BDC3D5F48992}">
      <dgm:prSet/>
      <dgm:spPr/>
      <dgm:t>
        <a:bodyPr rtlCol="0"/>
        <a:lstStyle/>
        <a:p>
          <a:pPr>
            <a:defRPr cap="all"/>
          </a:pP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fast</a:t>
          </a:r>
          <a:endParaRPr lang="en-gb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n-US"/>
        </a:p>
      </dgm:t>
    </dgm:pt>
    <dgm:pt modelId="{49225C73-1633-42F1-AB3B-7CB183E5F8B8}">
      <dgm:prSet/>
      <dgm:spPr/>
      <dgm:t>
        <a:bodyPr rtlCol="0"/>
        <a:lstStyle/>
        <a:p>
          <a:pPr>
            <a:defRPr cap="all"/>
          </a:pP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lightweight</a:t>
          </a:r>
          <a:endParaRPr lang="en-gb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tx2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te contorno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tx2"/>
        </a:solidFill>
      </dgm:spPr>
    </dgm:pt>
    <dgm:pt modelId="{DB4CA7C4-FCA1-4127-B20A-2A5C031A3CF4}" type="pres">
      <dgm:prSet presAssocID="{49225C73-1633-42F1-AB3B-7CB183E5F8B8}" presName="iconRect" presStyleLbl="node1" presStyleIdx="1" presStyleCnt="3" custLinFactNeighborX="0" custLinFactNeighborY="-30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i irregolari contorno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tx2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03CB5B18-7F8C-4483-A3DB-61F1ED1C428C}" type="presOf" srcId="{49225C73-1633-42F1-AB3B-7CB183E5F8B8}" destId="{7E6FE37A-5DB0-4899-9FCB-0CE39BC185F8}" srcOrd="0" destOrd="0" presId="urn:microsoft.com/office/officeart/2018/5/layout/IconCircleLabelList"/>
    <dgm:cxn modelId="{2A142923-B33C-43FD-ADFD-800B3E69654D}" type="presOf" srcId="{1C383F32-22E8-4F62-A3E0-BDC3D5F48992}" destId="{1AEDC777-00B3-41D7-9AE1-23D741E941C3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EA2C5AB4-0261-467A-B3FE-29D5E2BF0E41}" type="presOf" srcId="{40FC4FFE-8987-4A26-B7F4-8A516F18ADAE}" destId="{127117FB-F8A7-4A20-A8A7-EC686DDC76D0}" srcOrd="0" destOrd="0" presId="urn:microsoft.com/office/officeart/2018/5/layout/IconCircleLabelList"/>
    <dgm:cxn modelId="{922A5EF9-03C8-4CAE-AE64-2E587F59F04E}" type="presOf" srcId="{01A66772-F185-4D58-B8BB-E9370D7A7A2B}" destId="{50B3CE7C-E10B-4E23-BD93-03664997C932}" srcOrd="0" destOrd="0" presId="urn:microsoft.com/office/officeart/2018/5/layout/IconCircleLabelList"/>
    <dgm:cxn modelId="{18637214-C589-4139-8D8D-CEAECEA83D86}" type="presParOf" srcId="{50B3CE7C-E10B-4E23-BD93-03664997C932}" destId="{DE9CE479-E4AE-4283-AEF1-10C1535B4324}" srcOrd="0" destOrd="0" presId="urn:microsoft.com/office/officeart/2018/5/layout/IconCircleLabelList"/>
    <dgm:cxn modelId="{CCE6E377-0643-4F57-8A41-D31064C4F527}" type="presParOf" srcId="{DE9CE479-E4AE-4283-AEF1-10C1535B4324}" destId="{B59FCF02-CAD2-4D6F-9542-AD86711168CA}" srcOrd="0" destOrd="0" presId="urn:microsoft.com/office/officeart/2018/5/layout/IconCircleLabelList"/>
    <dgm:cxn modelId="{0CD2A513-34B0-45C5-BA0D-6D969C9BBDF3}" type="presParOf" srcId="{DE9CE479-E4AE-4283-AEF1-10C1535B4324}" destId="{7C175B98-93F4-4D7C-BB95-1514AB879CD5}" srcOrd="1" destOrd="0" presId="urn:microsoft.com/office/officeart/2018/5/layout/IconCircleLabelList"/>
    <dgm:cxn modelId="{F45A3D08-3035-42EC-856E-88AC34E9CD5B}" type="presParOf" srcId="{DE9CE479-E4AE-4283-AEF1-10C1535B4324}" destId="{677A3090-5F01-43FD-9FA6-C0420AD80FD6}" srcOrd="2" destOrd="0" presId="urn:microsoft.com/office/officeart/2018/5/layout/IconCircleLabelList"/>
    <dgm:cxn modelId="{1C2F8E93-199E-4B6C-BF82-1C1129E6378F}" type="presParOf" srcId="{DE9CE479-E4AE-4283-AEF1-10C1535B4324}" destId="{127117FB-F8A7-4A20-A8A7-EC686DDC76D0}" srcOrd="3" destOrd="0" presId="urn:microsoft.com/office/officeart/2018/5/layout/IconCircleLabelList"/>
    <dgm:cxn modelId="{ED77F4C6-4F8A-4C27-ACF0-D097A93E0D62}" type="presParOf" srcId="{50B3CE7C-E10B-4E23-BD93-03664997C932}" destId="{FD1EED9C-83D3-41AD-A09B-D3B36354168F}" srcOrd="1" destOrd="0" presId="urn:microsoft.com/office/officeart/2018/5/layout/IconCircleLabelList"/>
    <dgm:cxn modelId="{CF2890D0-BCA3-419F-9ADA-9C4BB9AE5073}" type="presParOf" srcId="{50B3CE7C-E10B-4E23-BD93-03664997C932}" destId="{C998AB0A-577D-44AA-A068-F634DDE7BD47}" srcOrd="2" destOrd="0" presId="urn:microsoft.com/office/officeart/2018/5/layout/IconCircleLabelList"/>
    <dgm:cxn modelId="{9598EC9A-3344-42EB-99D6-D7B930C07319}" type="presParOf" srcId="{C998AB0A-577D-44AA-A068-F634DDE7BD47}" destId="{BCD8CDD9-0C56-4401-ADB1-8B48DAB2C96F}" srcOrd="0" destOrd="0" presId="urn:microsoft.com/office/officeart/2018/5/layout/IconCircleLabelList"/>
    <dgm:cxn modelId="{528EE72C-6371-417E-9ACA-0E7116CBB105}" type="presParOf" srcId="{C998AB0A-577D-44AA-A068-F634DDE7BD47}" destId="{DB4CA7C4-FCA1-4127-B20A-2A5C031A3CF4}" srcOrd="1" destOrd="0" presId="urn:microsoft.com/office/officeart/2018/5/layout/IconCircleLabelList"/>
    <dgm:cxn modelId="{28B49303-5E57-441D-87E3-D034D04E96FE}" type="presParOf" srcId="{C998AB0A-577D-44AA-A068-F634DDE7BD47}" destId="{9B0C8FBF-0BDD-48A5-967E-F3FE71659F6A}" srcOrd="2" destOrd="0" presId="urn:microsoft.com/office/officeart/2018/5/layout/IconCircleLabelList"/>
    <dgm:cxn modelId="{BEA50613-3872-422F-83F4-4572B2D706B6}" type="presParOf" srcId="{C998AB0A-577D-44AA-A068-F634DDE7BD47}" destId="{7E6FE37A-5DB0-4899-9FCB-0CE39BC185F8}" srcOrd="3" destOrd="0" presId="urn:microsoft.com/office/officeart/2018/5/layout/IconCircleLabelList"/>
    <dgm:cxn modelId="{68A48EC5-A31B-451A-B706-C04761844493}" type="presParOf" srcId="{50B3CE7C-E10B-4E23-BD93-03664997C932}" destId="{5A266296-0042-402F-92EF-D59AB148E92E}" srcOrd="3" destOrd="0" presId="urn:microsoft.com/office/officeart/2018/5/layout/IconCircleLabelList"/>
    <dgm:cxn modelId="{AAEED3DF-294C-4240-ABEF-E27A98E3495C}" type="presParOf" srcId="{50B3CE7C-E10B-4E23-BD93-03664997C932}" destId="{ECFA770B-DE2C-4683-A038-58D0FE44BC27}" srcOrd="4" destOrd="0" presId="urn:microsoft.com/office/officeart/2018/5/layout/IconCircleLabelList"/>
    <dgm:cxn modelId="{A201B7F6-49DF-4AD8-99E9-58CA7C945C60}" type="presParOf" srcId="{ECFA770B-DE2C-4683-A038-58D0FE44BC27}" destId="{FF93E135-77D6-48A0-8871-9BC93D705D06}" srcOrd="0" destOrd="0" presId="urn:microsoft.com/office/officeart/2018/5/layout/IconCircleLabelList"/>
    <dgm:cxn modelId="{DC7449FD-6FCC-4483-B8E4-72A7C9E9299A}" type="presParOf" srcId="{ECFA770B-DE2C-4683-A038-58D0FE44BC27}" destId="{39509775-983E-4110-B989-EE2CD6514BE0}" srcOrd="1" destOrd="0" presId="urn:microsoft.com/office/officeart/2018/5/layout/IconCircleLabelList"/>
    <dgm:cxn modelId="{A01F6A2B-A7AE-4571-815E-29D2886E0097}" type="presParOf" srcId="{ECFA770B-DE2C-4683-A038-58D0FE44BC27}" destId="{493B43B2-705C-4AE5-8A77-D8DEEDA1B5CF}" srcOrd="2" destOrd="0" presId="urn:microsoft.com/office/officeart/2018/5/layout/IconCircleLabelList"/>
    <dgm:cxn modelId="{F0B0FECE-0BD1-4865-8A71-5B1DDE0ED32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EA1ED-E31C-4539-B856-F383A4A44C45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C6825AC-22C4-4B48-90EE-192384E52045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Accuracy</a:t>
          </a:r>
        </a:p>
      </dgm:t>
    </dgm:pt>
    <dgm:pt modelId="{225E85CE-2448-4112-8CE1-732C0EF9BEE7}" type="parTrans" cxnId="{4F8ACE8F-6274-4453-84A7-2BC1D26A7C48}">
      <dgm:prSet/>
      <dgm:spPr/>
      <dgm:t>
        <a:bodyPr/>
        <a:lstStyle/>
        <a:p>
          <a:endParaRPr lang="en-GB"/>
        </a:p>
      </dgm:t>
    </dgm:pt>
    <dgm:pt modelId="{AC61CD28-62B5-48D2-8B7C-E70426ED4E00}" type="sibTrans" cxnId="{4F8ACE8F-6274-4453-84A7-2BC1D26A7C48}">
      <dgm:prSet/>
      <dgm:spPr/>
      <dgm:t>
        <a:bodyPr/>
        <a:lstStyle/>
        <a:p>
          <a:endParaRPr lang="en-GB"/>
        </a:p>
      </dgm:t>
    </dgm:pt>
    <dgm:pt modelId="{92886048-3701-438B-8B39-5C6EB8245C6C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Performance</a:t>
          </a:r>
        </a:p>
      </dgm:t>
    </dgm:pt>
    <dgm:pt modelId="{1A96FF7F-3754-4C70-AFB5-090B2A0D59A4}" type="parTrans" cxnId="{F5E0AAF1-EB02-4373-BDE0-5AC653CEB6C7}">
      <dgm:prSet/>
      <dgm:spPr/>
      <dgm:t>
        <a:bodyPr/>
        <a:lstStyle/>
        <a:p>
          <a:endParaRPr lang="en-GB"/>
        </a:p>
      </dgm:t>
    </dgm:pt>
    <dgm:pt modelId="{2197E121-D7C9-48CF-A729-EC27241098F3}" type="sibTrans" cxnId="{F5E0AAF1-EB02-4373-BDE0-5AC653CEB6C7}">
      <dgm:prSet/>
      <dgm:spPr/>
      <dgm:t>
        <a:bodyPr/>
        <a:lstStyle/>
        <a:p>
          <a:endParaRPr lang="en-GB"/>
        </a:p>
      </dgm:t>
    </dgm:pt>
    <dgm:pt modelId="{4451BFFE-50FE-4E27-B78C-F93B7DC5F3C3}" type="pres">
      <dgm:prSet presAssocID="{A23EA1ED-E31C-4539-B856-F383A4A44C45}" presName="compositeShape" presStyleCnt="0">
        <dgm:presLayoutVars>
          <dgm:chMax val="2"/>
          <dgm:dir/>
          <dgm:resizeHandles val="exact"/>
        </dgm:presLayoutVars>
      </dgm:prSet>
      <dgm:spPr/>
    </dgm:pt>
    <dgm:pt modelId="{CEC0A6BA-4385-42DA-984C-C4A922416A35}" type="pres">
      <dgm:prSet presAssocID="{A23EA1ED-E31C-4539-B856-F383A4A44C45}" presName="divider" presStyleLbl="fgShp" presStyleIdx="0" presStyleCnt="1"/>
      <dgm:spPr>
        <a:solidFill>
          <a:schemeClr val="tx1"/>
        </a:solidFill>
      </dgm:spPr>
    </dgm:pt>
    <dgm:pt modelId="{2B33872C-4309-41A0-9A3C-8841BEAD97C3}" type="pres">
      <dgm:prSet presAssocID="{FC6825AC-22C4-4B48-90EE-192384E52045}" presName="downArrow" presStyleLbl="node1" presStyleIdx="0" presStyleCnt="2"/>
      <dgm:spPr>
        <a:solidFill>
          <a:schemeClr val="bg2"/>
        </a:solidFill>
      </dgm:spPr>
    </dgm:pt>
    <dgm:pt modelId="{B8FDE7FD-DC54-4657-B7A5-B24092B96589}" type="pres">
      <dgm:prSet presAssocID="{FC6825AC-22C4-4B48-90EE-192384E52045}" presName="downArrowText" presStyleLbl="revTx" presStyleIdx="0" presStyleCnt="2">
        <dgm:presLayoutVars>
          <dgm:bulletEnabled val="1"/>
        </dgm:presLayoutVars>
      </dgm:prSet>
      <dgm:spPr/>
    </dgm:pt>
    <dgm:pt modelId="{AD28622A-604C-4459-95EE-C5579436D156}" type="pres">
      <dgm:prSet presAssocID="{92886048-3701-438B-8B39-5C6EB8245C6C}" presName="upArrow" presStyleLbl="node1" presStyleIdx="1" presStyleCnt="2"/>
      <dgm:spPr>
        <a:solidFill>
          <a:schemeClr val="accent5"/>
        </a:solidFill>
      </dgm:spPr>
    </dgm:pt>
    <dgm:pt modelId="{F196A7C3-5687-49FD-B8FD-05BE8411F26E}" type="pres">
      <dgm:prSet presAssocID="{92886048-3701-438B-8B39-5C6EB8245C6C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A4BF2F25-2E8E-4638-A0AC-3354BDA367CA}" type="presOf" srcId="{A23EA1ED-E31C-4539-B856-F383A4A44C45}" destId="{4451BFFE-50FE-4E27-B78C-F93B7DC5F3C3}" srcOrd="0" destOrd="0" presId="urn:microsoft.com/office/officeart/2005/8/layout/arrow3"/>
    <dgm:cxn modelId="{4F8ACE8F-6274-4453-84A7-2BC1D26A7C48}" srcId="{A23EA1ED-E31C-4539-B856-F383A4A44C45}" destId="{FC6825AC-22C4-4B48-90EE-192384E52045}" srcOrd="0" destOrd="0" parTransId="{225E85CE-2448-4112-8CE1-732C0EF9BEE7}" sibTransId="{AC61CD28-62B5-48D2-8B7C-E70426ED4E00}"/>
    <dgm:cxn modelId="{7B8900D5-379F-428E-A191-483EF73E7561}" type="presOf" srcId="{92886048-3701-438B-8B39-5C6EB8245C6C}" destId="{F196A7C3-5687-49FD-B8FD-05BE8411F26E}" srcOrd="0" destOrd="0" presId="urn:microsoft.com/office/officeart/2005/8/layout/arrow3"/>
    <dgm:cxn modelId="{0B5AA1D7-9E4B-4CF3-BA9D-B43D3270A4F3}" type="presOf" srcId="{FC6825AC-22C4-4B48-90EE-192384E52045}" destId="{B8FDE7FD-DC54-4657-B7A5-B24092B96589}" srcOrd="0" destOrd="0" presId="urn:microsoft.com/office/officeart/2005/8/layout/arrow3"/>
    <dgm:cxn modelId="{F5E0AAF1-EB02-4373-BDE0-5AC653CEB6C7}" srcId="{A23EA1ED-E31C-4539-B856-F383A4A44C45}" destId="{92886048-3701-438B-8B39-5C6EB8245C6C}" srcOrd="1" destOrd="0" parTransId="{1A96FF7F-3754-4C70-AFB5-090B2A0D59A4}" sibTransId="{2197E121-D7C9-48CF-A729-EC27241098F3}"/>
    <dgm:cxn modelId="{7D0FABDE-90B5-40FC-A61C-B54A372B773E}" type="presParOf" srcId="{4451BFFE-50FE-4E27-B78C-F93B7DC5F3C3}" destId="{CEC0A6BA-4385-42DA-984C-C4A922416A35}" srcOrd="0" destOrd="0" presId="urn:microsoft.com/office/officeart/2005/8/layout/arrow3"/>
    <dgm:cxn modelId="{EAF4616B-207F-4FED-8012-46DA7D2952B7}" type="presParOf" srcId="{4451BFFE-50FE-4E27-B78C-F93B7DC5F3C3}" destId="{2B33872C-4309-41A0-9A3C-8841BEAD97C3}" srcOrd="1" destOrd="0" presId="urn:microsoft.com/office/officeart/2005/8/layout/arrow3"/>
    <dgm:cxn modelId="{C20B3163-647B-4EA0-A175-2F325840A308}" type="presParOf" srcId="{4451BFFE-50FE-4E27-B78C-F93B7DC5F3C3}" destId="{B8FDE7FD-DC54-4657-B7A5-B24092B96589}" srcOrd="2" destOrd="0" presId="urn:microsoft.com/office/officeart/2005/8/layout/arrow3"/>
    <dgm:cxn modelId="{19317889-ED00-4EFD-BD52-926EBD1EBE65}" type="presParOf" srcId="{4451BFFE-50FE-4E27-B78C-F93B7DC5F3C3}" destId="{AD28622A-604C-4459-95EE-C5579436D156}" srcOrd="3" destOrd="0" presId="urn:microsoft.com/office/officeart/2005/8/layout/arrow3"/>
    <dgm:cxn modelId="{AFBFBE04-28A4-4DD6-98D2-E12A4C42D638}" type="presParOf" srcId="{4451BFFE-50FE-4E27-B78C-F93B7DC5F3C3}" destId="{F196A7C3-5687-49FD-B8FD-05BE8411F26E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BF2338-5854-4621-B249-C80ED2546273}" type="doc">
      <dgm:prSet loTypeId="urn:microsoft.com/office/officeart/2005/8/layout/funnel1" loCatId="process" qsTypeId="urn:microsoft.com/office/officeart/2005/8/quickstyle/simple5" qsCatId="simple" csTypeId="urn:microsoft.com/office/officeart/2005/8/colors/accent0_3" csCatId="mainScheme" phldr="1"/>
      <dgm:spPr/>
    </dgm:pt>
    <dgm:pt modelId="{93D11F46-1201-4415-8369-BFBAAC1DECB5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gm:t>
    </dgm:pt>
    <dgm:pt modelId="{0837DEFC-967B-4806-BBBD-CE306A91E39F}" type="parTrans" cxnId="{B1695625-1006-4239-A670-83336F2A8B2B}">
      <dgm:prSet/>
      <dgm:spPr/>
      <dgm:t>
        <a:bodyPr/>
        <a:lstStyle/>
        <a:p>
          <a:endParaRPr lang="en-GB"/>
        </a:p>
      </dgm:t>
    </dgm:pt>
    <dgm:pt modelId="{149D79C9-5730-4082-B89F-D5731AFB20C3}" type="sibTrans" cxnId="{B1695625-1006-4239-A670-83336F2A8B2B}">
      <dgm:prSet/>
      <dgm:spPr/>
      <dgm:t>
        <a:bodyPr/>
        <a:lstStyle/>
        <a:p>
          <a:endParaRPr lang="en-GB"/>
        </a:p>
      </dgm:t>
    </dgm:pt>
    <dgm:pt modelId="{50E9C2AD-8F9E-44BC-ACE2-4BE061310C5A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Testing</a:t>
          </a:r>
        </a:p>
      </dgm:t>
    </dgm:pt>
    <dgm:pt modelId="{F050719F-B3DA-42D1-B05B-DD375C8BE938}" type="parTrans" cxnId="{950480BF-4C6E-4D06-B0D1-3FEE7ACA41CC}">
      <dgm:prSet/>
      <dgm:spPr/>
      <dgm:t>
        <a:bodyPr/>
        <a:lstStyle/>
        <a:p>
          <a:endParaRPr lang="en-GB"/>
        </a:p>
      </dgm:t>
    </dgm:pt>
    <dgm:pt modelId="{77AAFAE4-2862-4145-A45F-CCF32E54F9DA}" type="sibTrans" cxnId="{950480BF-4C6E-4D06-B0D1-3FEE7ACA41CC}">
      <dgm:prSet/>
      <dgm:spPr/>
      <dgm:t>
        <a:bodyPr/>
        <a:lstStyle/>
        <a:p>
          <a:endParaRPr lang="en-GB"/>
        </a:p>
      </dgm:t>
    </dgm:pt>
    <dgm:pt modelId="{107F8959-1FCB-46FD-B547-6A014D00C9E5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Tuned finalized model</a:t>
          </a:r>
        </a:p>
      </dgm:t>
    </dgm:pt>
    <dgm:pt modelId="{8353D010-7705-413D-AEBF-CE25978C34E9}" type="parTrans" cxnId="{B979E336-E688-4240-94C4-09899603BE47}">
      <dgm:prSet/>
      <dgm:spPr/>
      <dgm:t>
        <a:bodyPr/>
        <a:lstStyle/>
        <a:p>
          <a:endParaRPr lang="en-GB"/>
        </a:p>
      </dgm:t>
    </dgm:pt>
    <dgm:pt modelId="{FCDD344C-CAEC-4CDD-9AA9-DBFC7FE28400}" type="sibTrans" cxnId="{B979E336-E688-4240-94C4-09899603BE47}">
      <dgm:prSet/>
      <dgm:spPr/>
      <dgm:t>
        <a:bodyPr/>
        <a:lstStyle/>
        <a:p>
          <a:endParaRPr lang="en-GB"/>
        </a:p>
      </dgm:t>
    </dgm:pt>
    <dgm:pt modelId="{E53B2868-72F8-457B-8180-7EBE61F2E0DB}">
      <dgm:prSet phldrT="[Testo]" custT="1"/>
      <dgm:spPr/>
      <dgm:t>
        <a:bodyPr/>
        <a:lstStyle/>
        <a:p>
          <a:r>
            <a:rPr lang="en-GB" sz="2000" dirty="0">
              <a:latin typeface="Arial" panose="020B0604020202020204" pitchFamily="34" charset="0"/>
              <a:cs typeface="Arial" panose="020B0604020202020204" pitchFamily="34" charset="0"/>
            </a:rPr>
            <a:t>Model choice</a:t>
          </a:r>
        </a:p>
      </dgm:t>
    </dgm:pt>
    <dgm:pt modelId="{334BE80D-EDDA-43BA-B4F2-09AF4ABB5CE1}" type="parTrans" cxnId="{EDC4A0E2-64B1-4CC6-B093-0192FA0A2D8C}">
      <dgm:prSet/>
      <dgm:spPr/>
      <dgm:t>
        <a:bodyPr/>
        <a:lstStyle/>
        <a:p>
          <a:endParaRPr lang="en-GB"/>
        </a:p>
      </dgm:t>
    </dgm:pt>
    <dgm:pt modelId="{26678B79-F333-4608-BC9F-42DB55D373F7}" type="sibTrans" cxnId="{EDC4A0E2-64B1-4CC6-B093-0192FA0A2D8C}">
      <dgm:prSet/>
      <dgm:spPr/>
      <dgm:t>
        <a:bodyPr/>
        <a:lstStyle/>
        <a:p>
          <a:endParaRPr lang="en-GB"/>
        </a:p>
      </dgm:t>
    </dgm:pt>
    <dgm:pt modelId="{47F44B36-6736-4C35-8144-9349B1479178}" type="pres">
      <dgm:prSet presAssocID="{87BF2338-5854-4621-B249-C80ED2546273}" presName="Name0" presStyleCnt="0">
        <dgm:presLayoutVars>
          <dgm:chMax val="4"/>
          <dgm:resizeHandles val="exact"/>
        </dgm:presLayoutVars>
      </dgm:prSet>
      <dgm:spPr/>
    </dgm:pt>
    <dgm:pt modelId="{721D5350-27FF-4D74-922E-821BD8BA5996}" type="pres">
      <dgm:prSet presAssocID="{87BF2338-5854-4621-B249-C80ED2546273}" presName="ellipse" presStyleLbl="trBgShp" presStyleIdx="0" presStyleCnt="1"/>
      <dgm:spPr/>
    </dgm:pt>
    <dgm:pt modelId="{6AA0F200-E433-4E2C-A66E-C8B71F632AB7}" type="pres">
      <dgm:prSet presAssocID="{87BF2338-5854-4621-B249-C80ED2546273}" presName="arrow1" presStyleLbl="fgShp" presStyleIdx="0" presStyleCnt="1"/>
      <dgm:spPr/>
    </dgm:pt>
    <dgm:pt modelId="{948A3183-A308-4080-BC68-A376A0025602}" type="pres">
      <dgm:prSet presAssocID="{87BF2338-5854-4621-B249-C80ED2546273}" presName="rectangle" presStyleLbl="revTx" presStyleIdx="0" presStyleCnt="1" custScaleX="75487" custScaleY="63020">
        <dgm:presLayoutVars>
          <dgm:bulletEnabled val="1"/>
        </dgm:presLayoutVars>
      </dgm:prSet>
      <dgm:spPr>
        <a:prstGeom prst="roundRect">
          <a:avLst/>
        </a:prstGeom>
      </dgm:spPr>
    </dgm:pt>
    <dgm:pt modelId="{37AF721A-A3D1-4FE1-A79A-EB253DB958C7}" type="pres">
      <dgm:prSet presAssocID="{E53B2868-72F8-457B-8180-7EBE61F2E0DB}" presName="item1" presStyleLbl="node1" presStyleIdx="0" presStyleCnt="3">
        <dgm:presLayoutVars>
          <dgm:bulletEnabled val="1"/>
        </dgm:presLayoutVars>
      </dgm:prSet>
      <dgm:spPr/>
    </dgm:pt>
    <dgm:pt modelId="{D2580591-022F-4728-901A-4CB9A3390799}" type="pres">
      <dgm:prSet presAssocID="{50E9C2AD-8F9E-44BC-ACE2-4BE061310C5A}" presName="item2" presStyleLbl="node1" presStyleIdx="1" presStyleCnt="3">
        <dgm:presLayoutVars>
          <dgm:bulletEnabled val="1"/>
        </dgm:presLayoutVars>
      </dgm:prSet>
      <dgm:spPr/>
    </dgm:pt>
    <dgm:pt modelId="{FAF54D5D-D60B-4CDB-A814-98A2943B34A0}" type="pres">
      <dgm:prSet presAssocID="{107F8959-1FCB-46FD-B547-6A014D00C9E5}" presName="item3" presStyleLbl="node1" presStyleIdx="2" presStyleCnt="3">
        <dgm:presLayoutVars>
          <dgm:bulletEnabled val="1"/>
        </dgm:presLayoutVars>
      </dgm:prSet>
      <dgm:spPr/>
    </dgm:pt>
    <dgm:pt modelId="{7FD9BC34-DE9E-4C9A-B6D0-5F8FDFBF9A39}" type="pres">
      <dgm:prSet presAssocID="{87BF2338-5854-4621-B249-C80ED2546273}" presName="funnel" presStyleLbl="trAlignAcc1" presStyleIdx="0" presStyleCnt="1"/>
      <dgm:spPr/>
    </dgm:pt>
  </dgm:ptLst>
  <dgm:cxnLst>
    <dgm:cxn modelId="{A88DBF06-E807-4C29-941B-E091400DF315}" type="presOf" srcId="{87BF2338-5854-4621-B249-C80ED2546273}" destId="{47F44B36-6736-4C35-8144-9349B1479178}" srcOrd="0" destOrd="0" presId="urn:microsoft.com/office/officeart/2005/8/layout/funnel1"/>
    <dgm:cxn modelId="{B1695625-1006-4239-A670-83336F2A8B2B}" srcId="{87BF2338-5854-4621-B249-C80ED2546273}" destId="{93D11F46-1201-4415-8369-BFBAAC1DECB5}" srcOrd="0" destOrd="0" parTransId="{0837DEFC-967B-4806-BBBD-CE306A91E39F}" sibTransId="{149D79C9-5730-4082-B89F-D5731AFB20C3}"/>
    <dgm:cxn modelId="{B979E336-E688-4240-94C4-09899603BE47}" srcId="{87BF2338-5854-4621-B249-C80ED2546273}" destId="{107F8959-1FCB-46FD-B547-6A014D00C9E5}" srcOrd="3" destOrd="0" parTransId="{8353D010-7705-413D-AEBF-CE25978C34E9}" sibTransId="{FCDD344C-CAEC-4CDD-9AA9-DBFC7FE28400}"/>
    <dgm:cxn modelId="{A654A03B-1E60-4319-A25F-67214C7FDC2F}" type="presOf" srcId="{E53B2868-72F8-457B-8180-7EBE61F2E0DB}" destId="{D2580591-022F-4728-901A-4CB9A3390799}" srcOrd="0" destOrd="0" presId="urn:microsoft.com/office/officeart/2005/8/layout/funnel1"/>
    <dgm:cxn modelId="{7AE15E6A-96F9-440B-9FE9-AE9C4B26E46A}" type="presOf" srcId="{93D11F46-1201-4415-8369-BFBAAC1DECB5}" destId="{FAF54D5D-D60B-4CDB-A814-98A2943B34A0}" srcOrd="0" destOrd="0" presId="urn:microsoft.com/office/officeart/2005/8/layout/funnel1"/>
    <dgm:cxn modelId="{950480BF-4C6E-4D06-B0D1-3FEE7ACA41CC}" srcId="{87BF2338-5854-4621-B249-C80ED2546273}" destId="{50E9C2AD-8F9E-44BC-ACE2-4BE061310C5A}" srcOrd="2" destOrd="0" parTransId="{F050719F-B3DA-42D1-B05B-DD375C8BE938}" sibTransId="{77AAFAE4-2862-4145-A45F-CCF32E54F9DA}"/>
    <dgm:cxn modelId="{7371DBCC-7662-4E19-A850-011C869C62CB}" type="presOf" srcId="{50E9C2AD-8F9E-44BC-ACE2-4BE061310C5A}" destId="{37AF721A-A3D1-4FE1-A79A-EB253DB958C7}" srcOrd="0" destOrd="0" presId="urn:microsoft.com/office/officeart/2005/8/layout/funnel1"/>
    <dgm:cxn modelId="{EDC4A0E2-64B1-4CC6-B093-0192FA0A2D8C}" srcId="{87BF2338-5854-4621-B249-C80ED2546273}" destId="{E53B2868-72F8-457B-8180-7EBE61F2E0DB}" srcOrd="1" destOrd="0" parTransId="{334BE80D-EDDA-43BA-B4F2-09AF4ABB5CE1}" sibTransId="{26678B79-F333-4608-BC9F-42DB55D373F7}"/>
    <dgm:cxn modelId="{735DA6E3-CC2F-4759-876D-7ADC1E7D9326}" type="presOf" srcId="{107F8959-1FCB-46FD-B547-6A014D00C9E5}" destId="{948A3183-A308-4080-BC68-A376A0025602}" srcOrd="0" destOrd="0" presId="urn:microsoft.com/office/officeart/2005/8/layout/funnel1"/>
    <dgm:cxn modelId="{15AB713C-968B-409D-BC07-71FDD08B7D30}" type="presParOf" srcId="{47F44B36-6736-4C35-8144-9349B1479178}" destId="{721D5350-27FF-4D74-922E-821BD8BA5996}" srcOrd="0" destOrd="0" presId="urn:microsoft.com/office/officeart/2005/8/layout/funnel1"/>
    <dgm:cxn modelId="{E5B3A6A5-1D7C-471A-A2B5-8E91F69FC742}" type="presParOf" srcId="{47F44B36-6736-4C35-8144-9349B1479178}" destId="{6AA0F200-E433-4E2C-A66E-C8B71F632AB7}" srcOrd="1" destOrd="0" presId="urn:microsoft.com/office/officeart/2005/8/layout/funnel1"/>
    <dgm:cxn modelId="{9A823C9A-8FD7-4E36-B284-79FDFB6176B6}" type="presParOf" srcId="{47F44B36-6736-4C35-8144-9349B1479178}" destId="{948A3183-A308-4080-BC68-A376A0025602}" srcOrd="2" destOrd="0" presId="urn:microsoft.com/office/officeart/2005/8/layout/funnel1"/>
    <dgm:cxn modelId="{5165D0BC-1FE6-4FA6-B9A1-821FCB97E7FC}" type="presParOf" srcId="{47F44B36-6736-4C35-8144-9349B1479178}" destId="{37AF721A-A3D1-4FE1-A79A-EB253DB958C7}" srcOrd="3" destOrd="0" presId="urn:microsoft.com/office/officeart/2005/8/layout/funnel1"/>
    <dgm:cxn modelId="{F0FACD50-1042-41C9-B3EE-F1CA92C46DEA}" type="presParOf" srcId="{47F44B36-6736-4C35-8144-9349B1479178}" destId="{D2580591-022F-4728-901A-4CB9A3390799}" srcOrd="4" destOrd="0" presId="urn:microsoft.com/office/officeart/2005/8/layout/funnel1"/>
    <dgm:cxn modelId="{9F1CD6FC-6950-4980-A374-57F75E1A744B}" type="presParOf" srcId="{47F44B36-6736-4C35-8144-9349B1479178}" destId="{FAF54D5D-D60B-4CDB-A814-98A2943B34A0}" srcOrd="5" destOrd="0" presId="urn:microsoft.com/office/officeart/2005/8/layout/funnel1"/>
    <dgm:cxn modelId="{36C45A97-0685-4393-A0B5-853AF037BEBE}" type="presParOf" srcId="{47F44B36-6736-4C35-8144-9349B1479178}" destId="{7FD9BC34-DE9E-4C9A-B6D0-5F8FDFBF9A3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24000" y="240855"/>
          <a:ext cx="1784250" cy="178425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25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5362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>
              <a:latin typeface="Arial" panose="020B0604020202020204" pitchFamily="34" charset="0"/>
              <a:cs typeface="Arial" panose="020B0604020202020204" pitchFamily="34" charset="0"/>
            </a:rPr>
            <a:t>cheap</a:t>
          </a:r>
          <a:endParaRPr lang="en-gb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625" y="2580856"/>
        <a:ext cx="2925000" cy="720000"/>
      </dsp:txXfrm>
    </dsp:sp>
    <dsp:sp modelId="{BCD8CDD9-0C56-4401-ADB1-8B48DAB2C96F}">
      <dsp:nvSpPr>
        <dsp:cNvPr id="0" name=""/>
        <dsp:cNvSpPr/>
      </dsp:nvSpPr>
      <dsp:spPr>
        <a:xfrm>
          <a:off x="4060875" y="240855"/>
          <a:ext cx="1784250" cy="178425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441125" y="617993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490500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>
              <a:latin typeface="Arial" panose="020B0604020202020204" pitchFamily="34" charset="0"/>
              <a:cs typeface="Arial" panose="020B0604020202020204" pitchFamily="34" charset="0"/>
            </a:rPr>
            <a:t>lightweight</a:t>
          </a:r>
          <a:endParaRPr lang="en-gb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90500" y="2580856"/>
        <a:ext cx="2925000" cy="720000"/>
      </dsp:txXfrm>
    </dsp:sp>
    <dsp:sp modelId="{FF93E135-77D6-48A0-8871-9BC93D705D06}">
      <dsp:nvSpPr>
        <dsp:cNvPr id="0" name=""/>
        <dsp:cNvSpPr/>
      </dsp:nvSpPr>
      <dsp:spPr>
        <a:xfrm>
          <a:off x="7497750" y="240855"/>
          <a:ext cx="1784250" cy="178425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7878000" y="621105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6927375" y="2580856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3300" kern="1200" dirty="0">
              <a:latin typeface="Arial" panose="020B0604020202020204" pitchFamily="34" charset="0"/>
              <a:cs typeface="Arial" panose="020B0604020202020204" pitchFamily="34" charset="0"/>
            </a:rPr>
            <a:t>fast</a:t>
          </a:r>
          <a:endParaRPr lang="en-gb" sz="33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927375" y="2580856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0A6BA-4385-42DA-984C-C4A922416A35}">
      <dsp:nvSpPr>
        <dsp:cNvPr id="0" name=""/>
        <dsp:cNvSpPr/>
      </dsp:nvSpPr>
      <dsp:spPr>
        <a:xfrm rot="21300000">
          <a:off x="681913" y="967112"/>
          <a:ext cx="5553488" cy="485867"/>
        </a:xfrm>
        <a:prstGeom prst="mathMinus">
          <a:avLst/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3872C-4309-41A0-9A3C-8841BEAD97C3}">
      <dsp:nvSpPr>
        <dsp:cNvPr id="0" name=""/>
        <dsp:cNvSpPr/>
      </dsp:nvSpPr>
      <dsp:spPr>
        <a:xfrm>
          <a:off x="830077" y="121004"/>
          <a:ext cx="2075194" cy="968036"/>
        </a:xfrm>
        <a:prstGeom prst="downArrow">
          <a:avLst/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DE7FD-DC54-4657-B7A5-B24092B96589}">
      <dsp:nvSpPr>
        <dsp:cNvPr id="0" name=""/>
        <dsp:cNvSpPr/>
      </dsp:nvSpPr>
      <dsp:spPr>
        <a:xfrm>
          <a:off x="3666177" y="0"/>
          <a:ext cx="2213541" cy="1016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Accuracy</a:t>
          </a:r>
        </a:p>
      </dsp:txBody>
      <dsp:txXfrm>
        <a:off x="3666177" y="0"/>
        <a:ext cx="2213541" cy="1016438"/>
      </dsp:txXfrm>
    </dsp:sp>
    <dsp:sp modelId="{AD28622A-604C-4459-95EE-C5579436D156}">
      <dsp:nvSpPr>
        <dsp:cNvPr id="0" name=""/>
        <dsp:cNvSpPr/>
      </dsp:nvSpPr>
      <dsp:spPr>
        <a:xfrm>
          <a:off x="4012043" y="1331050"/>
          <a:ext cx="2075194" cy="968036"/>
        </a:xfrm>
        <a:prstGeom prst="upArrow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6A7C3-5687-49FD-B8FD-05BE8411F26E}">
      <dsp:nvSpPr>
        <dsp:cNvPr id="0" name=""/>
        <dsp:cNvSpPr/>
      </dsp:nvSpPr>
      <dsp:spPr>
        <a:xfrm>
          <a:off x="1037597" y="1403653"/>
          <a:ext cx="2213541" cy="1016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Performance</a:t>
          </a:r>
        </a:p>
      </dsp:txBody>
      <dsp:txXfrm>
        <a:off x="1037597" y="1403653"/>
        <a:ext cx="2213541" cy="10164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D5350-27FF-4D74-922E-821BD8BA5996}">
      <dsp:nvSpPr>
        <dsp:cNvPr id="0" name=""/>
        <dsp:cNvSpPr/>
      </dsp:nvSpPr>
      <dsp:spPr>
        <a:xfrm>
          <a:off x="1872826" y="314062"/>
          <a:ext cx="4368800" cy="1517226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0F200-E433-4E2C-A66E-C8B71F632AB7}">
      <dsp:nvSpPr>
        <dsp:cNvPr id="0" name=""/>
        <dsp:cNvSpPr/>
      </dsp:nvSpPr>
      <dsp:spPr>
        <a:xfrm>
          <a:off x="3640666" y="4029236"/>
          <a:ext cx="846666" cy="541866"/>
        </a:xfrm>
        <a:prstGeom prst="down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948A3183-A308-4080-BC68-A376A0025602}">
      <dsp:nvSpPr>
        <dsp:cNvPr id="0" name=""/>
        <dsp:cNvSpPr/>
      </dsp:nvSpPr>
      <dsp:spPr>
        <a:xfrm>
          <a:off x="2530104" y="4650587"/>
          <a:ext cx="3067791" cy="640283"/>
        </a:xfrm>
        <a:prstGeom prst="round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Tuned finalized model</a:t>
          </a:r>
        </a:p>
      </dsp:txBody>
      <dsp:txXfrm>
        <a:off x="2561360" y="4681843"/>
        <a:ext cx="3005279" cy="577771"/>
      </dsp:txXfrm>
    </dsp:sp>
    <dsp:sp modelId="{37AF721A-A3D1-4FE1-A79A-EB253DB958C7}">
      <dsp:nvSpPr>
        <dsp:cNvPr id="0" name=""/>
        <dsp:cNvSpPr/>
      </dsp:nvSpPr>
      <dsp:spPr>
        <a:xfrm>
          <a:off x="3461173" y="1948467"/>
          <a:ext cx="1524000" cy="152400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Testing</a:t>
          </a:r>
        </a:p>
      </dsp:txBody>
      <dsp:txXfrm>
        <a:off x="3684358" y="2171652"/>
        <a:ext cx="1077630" cy="1077630"/>
      </dsp:txXfrm>
    </dsp:sp>
    <dsp:sp modelId="{D2580591-022F-4728-901A-4CB9A3390799}">
      <dsp:nvSpPr>
        <dsp:cNvPr id="0" name=""/>
        <dsp:cNvSpPr/>
      </dsp:nvSpPr>
      <dsp:spPr>
        <a:xfrm>
          <a:off x="2370666" y="805129"/>
          <a:ext cx="1524000" cy="152400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Model choice</a:t>
          </a:r>
        </a:p>
      </dsp:txBody>
      <dsp:txXfrm>
        <a:off x="2593851" y="1028314"/>
        <a:ext cx="1077630" cy="1077630"/>
      </dsp:txXfrm>
    </dsp:sp>
    <dsp:sp modelId="{FAF54D5D-D60B-4CDB-A814-98A2943B34A0}">
      <dsp:nvSpPr>
        <dsp:cNvPr id="0" name=""/>
        <dsp:cNvSpPr/>
      </dsp:nvSpPr>
      <dsp:spPr>
        <a:xfrm>
          <a:off x="3928533" y="436659"/>
          <a:ext cx="1524000" cy="152400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rial" panose="020B0604020202020204" pitchFamily="34" charset="0"/>
              <a:cs typeface="Arial" panose="020B0604020202020204" pitchFamily="34" charset="0"/>
            </a:rPr>
            <a:t>Review</a:t>
          </a:r>
        </a:p>
      </dsp:txBody>
      <dsp:txXfrm>
        <a:off x="4151718" y="659844"/>
        <a:ext cx="1077630" cy="1077630"/>
      </dsp:txXfrm>
    </dsp:sp>
    <dsp:sp modelId="{7FD9BC34-DE9E-4C9A-B6D0-5F8FDFBF9A39}">
      <dsp:nvSpPr>
        <dsp:cNvPr id="0" name=""/>
        <dsp:cNvSpPr/>
      </dsp:nvSpPr>
      <dsp:spPr>
        <a:xfrm>
          <a:off x="1693333" y="127795"/>
          <a:ext cx="4741333" cy="3793066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F5C5BD-8AB6-4E5F-8616-0B1D32D0FBFD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3DD49AE-E876-4130-BF53-6229B9820536}" type="datetime1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/>
              <a:t>Click to edit Master text styles</a:t>
            </a:r>
            <a:endParaRPr lang="en-US"/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0"/>
            <a:fld id="{C0840E64-78EA-480E-9DFC-F5D183737F1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2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15069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98583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32819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4326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92679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40900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56802B-70FA-41EA-BEAA-8B64D5BF1424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90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5571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F379E8-AC6C-43B9-9222-BDF0AF9336F0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4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D329652-6112-4F3D-B614-62B56A045E3D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9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064E64D-1B50-4EC0-83A1-DE58B45AB49E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761A824-A4A3-4BDD-B7F1-293A0EC1EA54}" type="datetime1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0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81B1D06-1BCF-4BCB-9319-09267D16BB9F}" type="datetime1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361324-1C8A-40EA-A8C7-BACD05350B74}" type="datetime1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BA78C1D-B8C9-43D1-BED3-AB201E145563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2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FA2D3EE-FBE6-4434-A13B-BD4C1C612D4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FF323AA-170C-4C76-B350-C21CF15222DA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19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www.differenzatra.it/differenza-tra-azioni-e-titoli/amp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-nc-nd/3.0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hyperlink" Target="https://www.flickr.com/photos/conanil/4144863310/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3268" y="3602038"/>
            <a:ext cx="5454731" cy="1655762"/>
          </a:xfrm>
        </p:spPr>
        <p:txBody>
          <a:bodyPr/>
          <a:lstStyle/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ive sentiment analysis for market prediction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56418-AFD7-FCCD-7BD8-A03D7DA1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34618E-9042-2273-C06E-20A10D15EC71}"/>
              </a:ext>
            </a:extLst>
          </p:cNvPr>
          <p:cNvSpPr txBox="1"/>
          <p:nvPr/>
        </p:nvSpPr>
        <p:spPr>
          <a:xfrm>
            <a:off x="1282535" y="1894114"/>
            <a:ext cx="99059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Aract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D., (2019). FinBERT: Financial Sentiment Analysis with Pre-trained Language Models. University of Amsterdam. Available at: https://arxiv.org/pdf/1908.10063.pdf [Accessed: 22/03/2023]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Howard J. &amp; Ruder S., (2018). Universal Language Model Fine-tuning for Text Classification. University of San Francisco, NUI Galway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Aylien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Ltd. Available at: https://arxiv.org/pdf/1801.06146.pdf [Accessed: 30/03/2023]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Huggingface, (2022). Distilgpt2. Huggingface. Available at: https://huggingface.co/distilgpt2 [Accessed: 25/03/2023]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Lacoste a. et al., (2019). Quantifying the Carbon Emissions of Machine Learning. Montreal University. Available at: https://arxiv.org/pdf/1910.09700.pdf [Accessed: 29/03/2023]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Mukul J. et al., (2021). Text Mining of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Stocktwits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Data for Predicting Stock Prices. MDPI Applied system innovation. Available at: https://arxiv.org/ftp/arxiv/papers/2103/2103.16388.pdf [Accessed: 30/03/2023]</a:t>
            </a:r>
          </a:p>
        </p:txBody>
      </p:sp>
    </p:spTree>
    <p:extLst>
      <p:ext uri="{BB962C8B-B14F-4D97-AF65-F5344CB8AC3E}">
        <p14:creationId xmlns:p14="http://schemas.microsoft.com/office/powerpoint/2010/main" val="1369990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56418-AFD7-FCCD-7BD8-A03D7DA1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034618E-9042-2273-C06E-20A10D15EC71}"/>
              </a:ext>
            </a:extLst>
          </p:cNvPr>
          <p:cNvSpPr txBox="1"/>
          <p:nvPr/>
        </p:nvSpPr>
        <p:spPr>
          <a:xfrm>
            <a:off x="1282535" y="1894114"/>
            <a:ext cx="99059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Sanh V. et al., (2020). DistilBERT, a distilled version of BERT: smaller,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faster, cheaper and lighter. Huggingface. Available at: https://arxiv.org/pdf/1910.01108.pdf [Accessed: 29/03/2023]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University of Essex, (2020). Code of Good Research Practice.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UoE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Available at: https://www.essex.ac.uk/governance-and-strategy/research-integrity [Accessed: 31/03/2023]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Vaswani A. et al., (2017) Attention is all you need. 31st Conference on Neural Information Processing Systems (NIPS 2017), Long Beach, CA, USA. Available at: https://arxiv.org/pdf/1706.03762.pdf [Accessed: 23/02/2023]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Xiaoqi J. et al., (2020). TinyBERT: Distilling BERT for Natural Language Understanding. Huawei Noah’s Ark Lab 3Huawei Technologies Co., Ltd. Available at: https://arxiv.org/pdf/1909.10351.pdf?trk=public_post_comment-text [Accessed: 25/03/2023]</a:t>
            </a:r>
          </a:p>
        </p:txBody>
      </p:sp>
    </p:spTree>
    <p:extLst>
      <p:ext uri="{BB962C8B-B14F-4D97-AF65-F5344CB8AC3E}">
        <p14:creationId xmlns:p14="http://schemas.microsoft.com/office/powerpoint/2010/main" val="41864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laser, luce&#10;&#10;Descrizione generata automaticamente">
            <a:extLst>
              <a:ext uri="{FF2B5EF4-FFF2-40B4-BE49-F238E27FC236}">
                <a16:creationId xmlns:a16="http://schemas.microsoft.com/office/drawing/2014/main" id="{198AA4E6-77FD-8E0D-D6A0-79298E928A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67DE44-13C4-68D7-683E-D86DFFB16163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www.differenzatra.it/differenza-tra-azioni-e-titoli/amp/"/>
              </a:rPr>
              <a:t>Questa foto</a:t>
            </a:r>
            <a:r>
              <a:rPr lang="en-GB" sz="900"/>
              <a:t> di Autore sconosciuto è concesso in licenza da </a:t>
            </a:r>
            <a:r>
              <a:rPr lang="en-GB" sz="900">
                <a:hlinkClick r:id="rId4" tooltip="https://creativecommons.org/licenses/by-nc-nd/3.0/"/>
              </a:rPr>
              <a:t>CC BY-NC-ND</a:t>
            </a:r>
            <a:endParaRPr lang="en-GB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Why is it important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9286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CE0BB-8347-B6E5-2957-72F3BF38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7E405F-53F1-FDC0-14E2-3F01D2B674F2}"/>
              </a:ext>
            </a:extLst>
          </p:cNvPr>
          <p:cNvSpPr txBox="1"/>
          <p:nvPr/>
        </p:nvSpPr>
        <p:spPr>
          <a:xfrm>
            <a:off x="1544483" y="2392279"/>
            <a:ext cx="909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Is it possible to achieve sufficient performances with less computing resources, memory and inference times? 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0A530889-D5BB-A754-D0E3-F1A3B737C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997436"/>
              </p:ext>
            </p:extLst>
          </p:nvPr>
        </p:nvGraphicFramePr>
        <p:xfrm>
          <a:off x="2637342" y="3819391"/>
          <a:ext cx="6917316" cy="2420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1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2C2704-E47B-3964-05F8-13C0033A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2A4CD0D4-02D1-6DBF-2145-5891BF0F38C1}"/>
              </a:ext>
            </a:extLst>
          </p:cNvPr>
          <p:cNvSpPr/>
          <p:nvPr/>
        </p:nvSpPr>
        <p:spPr>
          <a:xfrm>
            <a:off x="2358934" y="2097088"/>
            <a:ext cx="2492436" cy="1579419"/>
          </a:xfrm>
          <a:prstGeom prst="round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Starting model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435348-5E15-72C1-6030-E3FA6D26756F}"/>
              </a:ext>
            </a:extLst>
          </p:cNvPr>
          <p:cNvSpPr/>
          <p:nvPr/>
        </p:nvSpPr>
        <p:spPr>
          <a:xfrm>
            <a:off x="7340630" y="2097088"/>
            <a:ext cx="2492436" cy="1579419"/>
          </a:xfrm>
          <a:prstGeom prst="round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75FF9FCA-212C-A2A7-E13D-7A92201566E6}"/>
              </a:ext>
            </a:extLst>
          </p:cNvPr>
          <p:cNvSpPr/>
          <p:nvPr/>
        </p:nvSpPr>
        <p:spPr>
          <a:xfrm>
            <a:off x="4848194" y="4760913"/>
            <a:ext cx="2492436" cy="1579419"/>
          </a:xfrm>
          <a:prstGeom prst="round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DD920008-BB7C-8758-4426-F134C17829FA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4307579" y="2974080"/>
            <a:ext cx="1084406" cy="24892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E442DCCF-0265-CF1F-104F-64CB2E692E42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6798427" y="2972492"/>
            <a:ext cx="1084406" cy="249243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983D0D9B-2B96-D0FF-A5DE-1DC7E1A4EC20}"/>
              </a:ext>
            </a:extLst>
          </p:cNvPr>
          <p:cNvSpPr/>
          <p:nvPr/>
        </p:nvSpPr>
        <p:spPr>
          <a:xfrm>
            <a:off x="1246909" y="777834"/>
            <a:ext cx="2880000" cy="28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02E668A4-8D2C-0AF1-F657-F6B2AF44798C}"/>
              </a:ext>
            </a:extLst>
          </p:cNvPr>
          <p:cNvSpPr/>
          <p:nvPr/>
        </p:nvSpPr>
        <p:spPr>
          <a:xfrm>
            <a:off x="4269179" y="777834"/>
            <a:ext cx="2880000" cy="28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C9E2DAB3-8755-DCCB-9AF1-E13401133454}"/>
              </a:ext>
            </a:extLst>
          </p:cNvPr>
          <p:cNvSpPr/>
          <p:nvPr/>
        </p:nvSpPr>
        <p:spPr>
          <a:xfrm>
            <a:off x="5709179" y="4555731"/>
            <a:ext cx="1440000" cy="1440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C7D647C-E232-B521-BB64-F6EF7DA103F0}"/>
              </a:ext>
            </a:extLst>
          </p:cNvPr>
          <p:cNvSpPr/>
          <p:nvPr/>
        </p:nvSpPr>
        <p:spPr>
          <a:xfrm>
            <a:off x="8449294" y="3835731"/>
            <a:ext cx="2808000" cy="28080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4D14608-D578-4D26-4008-AE4FAF3D71D1}"/>
              </a:ext>
            </a:extLst>
          </p:cNvPr>
          <p:cNvSpPr txBox="1"/>
          <p:nvPr/>
        </p:nvSpPr>
        <p:spPr>
          <a:xfrm>
            <a:off x="9146209" y="2017779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TEACHER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957349-11D6-4AAD-59EE-03A7DAC54E12}"/>
              </a:ext>
            </a:extLst>
          </p:cNvPr>
          <p:cNvSpPr txBox="1"/>
          <p:nvPr/>
        </p:nvSpPr>
        <p:spPr>
          <a:xfrm>
            <a:off x="1987038" y="5075676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9139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72B776-1824-C5F3-D320-31E59E91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literature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DF9A48BF-1925-CFD5-5297-231719BD64D5}"/>
              </a:ext>
            </a:extLst>
          </p:cNvPr>
          <p:cNvSpPr/>
          <p:nvPr/>
        </p:nvSpPr>
        <p:spPr>
          <a:xfrm>
            <a:off x="1141412" y="3227100"/>
            <a:ext cx="3039035" cy="20439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Attention is all you need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DC0B584-667D-D2B2-B210-167E8A509E18}"/>
              </a:ext>
            </a:extLst>
          </p:cNvPr>
          <p:cNvSpPr/>
          <p:nvPr/>
        </p:nvSpPr>
        <p:spPr>
          <a:xfrm>
            <a:off x="4574894" y="1866053"/>
            <a:ext cx="3039035" cy="20439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Small BERT based models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5F53322-959C-A2E4-2B02-C70E7BE784EC}"/>
              </a:ext>
            </a:extLst>
          </p:cNvPr>
          <p:cNvSpPr/>
          <p:nvPr/>
        </p:nvSpPr>
        <p:spPr>
          <a:xfrm>
            <a:off x="8008375" y="3227101"/>
            <a:ext cx="3039035" cy="20439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53E2F56-FD92-C6EB-E80E-CC45DB0388E5}"/>
              </a:ext>
            </a:extLst>
          </p:cNvPr>
          <p:cNvSpPr/>
          <p:nvPr/>
        </p:nvSpPr>
        <p:spPr>
          <a:xfrm>
            <a:off x="4574894" y="4570907"/>
            <a:ext cx="3039035" cy="20439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Fine tuning</a:t>
            </a:r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38CDF70C-0811-E261-A9D7-05496075275C}"/>
              </a:ext>
            </a:extLst>
          </p:cNvPr>
          <p:cNvCxnSpPr>
            <a:stCxn id="7" idx="2"/>
            <a:endCxn id="5" idx="0"/>
          </p:cNvCxnSpPr>
          <p:nvPr/>
        </p:nvCxnSpPr>
        <p:spPr>
          <a:xfrm rot="10800000" flipV="1">
            <a:off x="2660930" y="2888030"/>
            <a:ext cx="1913964" cy="33907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06A37FBF-0678-FA4C-409B-A7307DB0C54A}"/>
              </a:ext>
            </a:extLst>
          </p:cNvPr>
          <p:cNvCxnSpPr>
            <a:stCxn id="5" idx="4"/>
            <a:endCxn id="10" idx="2"/>
          </p:cNvCxnSpPr>
          <p:nvPr/>
        </p:nvCxnSpPr>
        <p:spPr>
          <a:xfrm rot="16200000" flipH="1">
            <a:off x="3456997" y="4474986"/>
            <a:ext cx="321831" cy="19139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7886A9FB-9D10-29E1-419C-7DE57480B141}"/>
              </a:ext>
            </a:extLst>
          </p:cNvPr>
          <p:cNvCxnSpPr>
            <a:stCxn id="9" idx="0"/>
            <a:endCxn id="7" idx="6"/>
          </p:cNvCxnSpPr>
          <p:nvPr/>
        </p:nvCxnSpPr>
        <p:spPr>
          <a:xfrm rot="16200000" flipV="1">
            <a:off x="8401376" y="2100584"/>
            <a:ext cx="339071" cy="19139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11E1EBCC-7A8C-2103-5675-8F8EAB484C05}"/>
              </a:ext>
            </a:extLst>
          </p:cNvPr>
          <p:cNvCxnSpPr>
            <a:stCxn id="10" idx="6"/>
            <a:endCxn id="9" idx="4"/>
          </p:cNvCxnSpPr>
          <p:nvPr/>
        </p:nvCxnSpPr>
        <p:spPr>
          <a:xfrm flipV="1">
            <a:off x="7613929" y="5271054"/>
            <a:ext cx="1913964" cy="32183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52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Sfondo con codice binario">
            <a:extLst>
              <a:ext uri="{FF2B5EF4-FFF2-40B4-BE49-F238E27FC236}">
                <a16:creationId xmlns:a16="http://schemas.microsoft.com/office/drawing/2014/main" id="{BF8FF67A-997E-6379-DB66-E02DA6E2AFD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1413" y="2773858"/>
            <a:ext cx="3235170" cy="2153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2" name="Immagine 11" descr="Pipette che distribuiscono colori in boccette">
            <a:extLst>
              <a:ext uri="{FF2B5EF4-FFF2-40B4-BE49-F238E27FC236}">
                <a16:creationId xmlns:a16="http://schemas.microsoft.com/office/drawing/2014/main" id="{B18DE12A-2136-34A7-BF6B-ABD4AB540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59" y="2770574"/>
            <a:ext cx="3235170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1755B19-5CD6-46F0-C13C-F36C382F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87A7F85-05F9-D90E-BEE5-44E0DAE3C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9723" y="3507674"/>
            <a:ext cx="3196899" cy="685800"/>
          </a:xfrm>
        </p:spPr>
        <p:txBody>
          <a:bodyPr anchor="b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Quantitative</a:t>
            </a:r>
            <a:r>
              <a:rPr lang="en-GB" dirty="0"/>
              <a:t>	</a:t>
            </a:r>
          </a:p>
        </p:txBody>
      </p:sp>
      <p:pic>
        <p:nvPicPr>
          <p:cNvPr id="16" name="Immagine 15" descr="Dettaglio di obiettivo della fotocamera">
            <a:extLst>
              <a:ext uri="{FF2B5EF4-FFF2-40B4-BE49-F238E27FC236}">
                <a16:creationId xmlns:a16="http://schemas.microsoft.com/office/drawing/2014/main" id="{BB06FC16-EBFE-A118-2B4D-FD94DAEBDA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929" y="2770574"/>
            <a:ext cx="3240810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</a:effectLst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98CA0FE-846C-93A1-8429-867248CA6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4795" y="3507674"/>
            <a:ext cx="3184385" cy="685800"/>
          </a:xfrm>
        </p:spPr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2EBE8F3-83B6-023B-A8A4-20AD58961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7309" y="3507674"/>
            <a:ext cx="3194968" cy="685800"/>
          </a:xfrm>
        </p:spPr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2324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persona, altare, varietà&#10;&#10;Descrizione generata automaticamente">
            <a:extLst>
              <a:ext uri="{FF2B5EF4-FFF2-40B4-BE49-F238E27FC236}">
                <a16:creationId xmlns:a16="http://schemas.microsoft.com/office/drawing/2014/main" id="{9E174C28-A423-375E-E70F-A84AD2B14B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F8C5D1-C8F5-09BC-F410-09C5F15FD479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www.flickr.com/photos/conanil/4144863310/"/>
              </a:rPr>
              <a:t>Questa foto</a:t>
            </a:r>
            <a:r>
              <a:rPr lang="en-GB" sz="900"/>
              <a:t> di Autore sconosciuto è concesso in licenza da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FEF091-30DB-146F-CF1A-FD6E7C2D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70430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Ethics</a:t>
            </a:r>
          </a:p>
        </p:txBody>
      </p:sp>
      <p:pic>
        <p:nvPicPr>
          <p:cNvPr id="8" name="Elemento grafico 7" descr="Disco contorno">
            <a:extLst>
              <a:ext uri="{FF2B5EF4-FFF2-40B4-BE49-F238E27FC236}">
                <a16:creationId xmlns:a16="http://schemas.microsoft.com/office/drawing/2014/main" id="{4C44EC01-64F6-0F88-9EB0-EE181BE51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6632" y="2349000"/>
            <a:ext cx="2160000" cy="2160000"/>
          </a:xfrm>
          <a:prstGeom prst="rect">
            <a:avLst/>
          </a:prstGeom>
        </p:spPr>
      </p:pic>
      <p:pic>
        <p:nvPicPr>
          <p:cNvPr id="10" name="Elemento grafico 9" descr="Gruppo di persone contorno">
            <a:extLst>
              <a:ext uri="{FF2B5EF4-FFF2-40B4-BE49-F238E27FC236}">
                <a16:creationId xmlns:a16="http://schemas.microsoft.com/office/drawing/2014/main" id="{BC5017D1-D18F-9AD5-B9B8-1908E0753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4412" y="4079482"/>
            <a:ext cx="2160000" cy="2160000"/>
          </a:xfrm>
          <a:prstGeom prst="rect">
            <a:avLst/>
          </a:prstGeom>
        </p:spPr>
      </p:pic>
      <p:pic>
        <p:nvPicPr>
          <p:cNvPr id="12" name="Elemento grafico 11" descr="Martelletto contorno">
            <a:extLst>
              <a:ext uri="{FF2B5EF4-FFF2-40B4-BE49-F238E27FC236}">
                <a16:creationId xmlns:a16="http://schemas.microsoft.com/office/drawing/2014/main" id="{583FA02B-D0DC-1153-EDFB-E2346B40F7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292192" y="2349000"/>
            <a:ext cx="2160000" cy="2160000"/>
          </a:xfrm>
          <a:prstGeom prst="rect">
            <a:avLst/>
          </a:prstGeom>
        </p:spPr>
      </p:pic>
      <p:pic>
        <p:nvPicPr>
          <p:cNvPr id="15" name="Elemento grafico 14" descr="Libri contorno">
            <a:extLst>
              <a:ext uri="{FF2B5EF4-FFF2-40B4-BE49-F238E27FC236}">
                <a16:creationId xmlns:a16="http://schemas.microsoft.com/office/drawing/2014/main" id="{026ABBEA-6B9E-AF94-E996-D156AB33B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4412" y="2349000"/>
            <a:ext cx="1080000" cy="10800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7228DB9-99E0-CEB2-E080-2E2313045725}"/>
              </a:ext>
            </a:extLst>
          </p:cNvPr>
          <p:cNvCxnSpPr>
            <a:stCxn id="15" idx="1"/>
            <a:endCxn id="8" idx="3"/>
          </p:cNvCxnSpPr>
          <p:nvPr/>
        </p:nvCxnSpPr>
        <p:spPr>
          <a:xfrm flipH="1">
            <a:off x="3896632" y="2889000"/>
            <a:ext cx="165778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A9729C5-F308-6C31-45B1-CE1C4F533971}"/>
              </a:ext>
            </a:extLst>
          </p:cNvPr>
          <p:cNvCxnSpPr>
            <a:stCxn id="15" idx="2"/>
            <a:endCxn id="10" idx="0"/>
          </p:cNvCxnSpPr>
          <p:nvPr/>
        </p:nvCxnSpPr>
        <p:spPr>
          <a:xfrm>
            <a:off x="6094412" y="3429000"/>
            <a:ext cx="0" cy="650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33FAC6D-395E-F2AD-F3F6-C1F8E5D60676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>
            <a:off x="6634412" y="2889000"/>
            <a:ext cx="1657780" cy="54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67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29A00F-C737-6C1D-371F-5AA760FF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1530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Timeline and final artifact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D7CCE1FF-101F-3D36-6EEC-68EB6DEE5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706513"/>
              </p:ext>
            </p:extLst>
          </p:nvPr>
        </p:nvGraphicFramePr>
        <p:xfrm>
          <a:off x="2032000" y="130155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144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2265</TotalTime>
  <Words>489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Circuito</vt:lpstr>
      <vt:lpstr>Transfer learning</vt:lpstr>
      <vt:lpstr>Why is it important</vt:lpstr>
      <vt:lpstr>question</vt:lpstr>
      <vt:lpstr>objective</vt:lpstr>
      <vt:lpstr>Presentazione standard di PowerPoint</vt:lpstr>
      <vt:lpstr>literature</vt:lpstr>
      <vt:lpstr>methodology</vt:lpstr>
      <vt:lpstr>Ethics</vt:lpstr>
      <vt:lpstr>Timeline and final artifact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learning</dc:title>
  <dc:creator>Gussoni Andrea Paolo</dc:creator>
  <cp:lastModifiedBy>Gussoni Andrea Paolo</cp:lastModifiedBy>
  <cp:revision>1</cp:revision>
  <dcterms:created xsi:type="dcterms:W3CDTF">2023-03-27T08:35:32Z</dcterms:created>
  <dcterms:modified xsi:type="dcterms:W3CDTF">2023-04-03T08:20:05Z</dcterms:modified>
</cp:coreProperties>
</file>